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72400" cy="1362075"/>
          </a:xfrm>
        </p:spPr>
        <p:txBody>
          <a:bodyPr/>
          <a:lstStyle/>
          <a:p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Матрешка- русский сувенир</a:t>
            </a:r>
            <a:endParaRPr lang="ru-RU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3501008"/>
            <a:ext cx="7772400" cy="1500187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выполнила: учитель изобразительного искусства Коробова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Р. Н.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166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Матрешка- одна из самых любимых игрушек детей в нашей стране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340768"/>
            <a:ext cx="515537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060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37112"/>
            <a:ext cx="8229600" cy="1143000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Самая первая игрушка- матрешка родилась в старинном русском городе Сергиевом Посаде(Загорске). Около 100 лет назад привезли в нашу страну из Японии деревянную куклу. Это был добродушный старик, внутри которого помещалась вся его семья. Игрушка понравилась нашим художникам, и они решили сделать такую же для русских детей.</a:t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5207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Это розовощекая девочка, с льняными волосами, в сарафане, переднике, в платке с цветами. Она была ярко раскрашена.</a:t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484784"/>
            <a:ext cx="554461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199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229600" cy="11430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Внутри игрушки находилось еще семь фигурок- три девочки, мальчик с дудочкой, девочка с миской, девочка с малышом на руках, а восьмая- фигура спеленатого младенца.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31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5" y="0"/>
            <a:ext cx="9120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566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77380"/>
            <a:ext cx="8229600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Почему матрешкой назвали? Точно не известно. Может потому, что имя Матрена было наиболее распространенным на Руси. Сегодня матрешку знают во всем мире. Дарят ее на память о нашей </a:t>
            </a:r>
            <a: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  <a:t>стране . Стала </a:t>
            </a: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она русским сувениром.</a:t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348880"/>
            <a:ext cx="8460432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814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Восемь кукол деревянных,  круглолицых и румяных, </a:t>
            </a:r>
            <a: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  <a:t>                                                                             в </a:t>
            </a: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разноцветных сарафанах на столе у нас живут всех матрешками зовут.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060848"/>
            <a:ext cx="806489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35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Захотелось мне матрешку в полный рост нарисовать  </a:t>
            </a:r>
            <a: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  <a:t>                                                                        есть </a:t>
            </a: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ли ножки у матрешки </a:t>
            </a:r>
            <a: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  <a:t>                                         не </a:t>
            </a: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могу никак понять.</a:t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916832"/>
            <a:ext cx="502545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996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65</TotalTime>
  <Words>204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Матрешка- русский сувенир</vt:lpstr>
      <vt:lpstr>Матрешка- одна из самых любимых игрушек детей в нашей стране</vt:lpstr>
      <vt:lpstr>Самая первая игрушка- матрешка родилась в старинном русском городе Сергиевом Посаде(Загорске). Около 100 лет назад привезли в нашу страну из Японии деревянную куклу. Это был добродушный старик, внутри которого помещалась вся его семья. Игрушка понравилась нашим художникам, и они решили сделать такую же для русских детей. </vt:lpstr>
      <vt:lpstr>Это розовощекая девочка, с льняными волосами, в сарафане, переднике, в платке с цветами. Она была ярко раскрашена. </vt:lpstr>
      <vt:lpstr>Внутри игрушки находилось еще семь фигурок- три девочки, мальчик с дудочкой, девочка с миской, девочка с малышом на руках, а восьмая- фигура спеленатого младенца.</vt:lpstr>
      <vt:lpstr>Слайд 6</vt:lpstr>
      <vt:lpstr>Почему матрешкой назвали? Точно не известно. Может потому, что имя Матрена было наиболее распространенным на Руси. Сегодня матрешку знают во всем мире. Дарят ее на память о нашей стране . Стала она русским сувениром. </vt:lpstr>
      <vt:lpstr>Восемь кукол деревянных,  круглолицых и румяных,                                                                              в разноцветных сарафанах на столе у нас живут всех матрешками зовут.</vt:lpstr>
      <vt:lpstr>Захотелось мне матрешку в полный рост нарисовать                                                                          есть ли ножки у матрешки                                          не могу никак понять.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Матрешка- русский сувенир</dc:title>
  <cp:lastModifiedBy>Юзер</cp:lastModifiedBy>
  <cp:revision>9</cp:revision>
  <dcterms:modified xsi:type="dcterms:W3CDTF">2015-01-19T17:58:04Z</dcterms:modified>
</cp:coreProperties>
</file>