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ладелец\Desktop\ghtpby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6" y="73637"/>
            <a:ext cx="8928992" cy="671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296143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Цель </a:t>
            </a:r>
            <a:r>
              <a:rPr lang="ru-RU" sz="6000" b="1" dirty="0" smtClean="0">
                <a:solidFill>
                  <a:srgbClr val="FF0000"/>
                </a:solidFill>
              </a:rPr>
              <a:t>курса: 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7030A0"/>
                </a:solidFill>
                <a:latin typeface="Times New Roman"/>
                <a:ea typeface="Times New Roman"/>
              </a:rPr>
              <a:t>формирование    активной личности, проявляющей   желание трудиться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3639"/>
            <a:ext cx="8928991" cy="671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FF0000"/>
                </a:solidFill>
              </a:rPr>
              <a:t>Основные задачи</a:t>
            </a:r>
            <a:r>
              <a:rPr lang="ru-RU" sz="4800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Формирование представлений о важности сельскохозяйственного труда </a:t>
            </a:r>
            <a:endParaRPr lang="ru-RU" dirty="0" smtClean="0"/>
          </a:p>
          <a:p>
            <a:r>
              <a:rPr lang="ru-RU" b="1" dirty="0">
                <a:solidFill>
                  <a:srgbClr val="7030A0"/>
                </a:solidFill>
              </a:rPr>
              <a:t>Расширение и обогащение практического опыта </a:t>
            </a:r>
            <a:r>
              <a:rPr lang="ru-RU" b="1" dirty="0" smtClean="0">
                <a:solidFill>
                  <a:srgbClr val="7030A0"/>
                </a:solidFill>
              </a:rPr>
              <a:t>детей</a:t>
            </a:r>
            <a:endParaRPr lang="ru-RU" dirty="0" smtClean="0"/>
          </a:p>
          <a:p>
            <a:r>
              <a:rPr lang="ru-RU" b="1" dirty="0" smtClean="0">
                <a:solidFill>
                  <a:srgbClr val="7030A0"/>
                </a:solidFill>
              </a:rPr>
              <a:t>Воспитание </a:t>
            </a:r>
            <a:r>
              <a:rPr lang="ru-RU" b="1" dirty="0">
                <a:solidFill>
                  <a:srgbClr val="7030A0"/>
                </a:solidFill>
              </a:rPr>
              <a:t>уважительного отношения к   труду на земле    и потребности </a:t>
            </a:r>
            <a:r>
              <a:rPr lang="ru-RU" b="1" dirty="0" smtClean="0">
                <a:solidFill>
                  <a:srgbClr val="7030A0"/>
                </a:solidFill>
              </a:rPr>
              <a:t>трудиться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5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73637"/>
            <a:ext cx="8928992" cy="671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Тематическое планирование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706209"/>
              </p:ext>
            </p:extLst>
          </p:nvPr>
        </p:nvGraphicFramePr>
        <p:xfrm>
          <a:off x="827584" y="1556792"/>
          <a:ext cx="7776864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3277"/>
                <a:gridCol w="1267940"/>
                <a:gridCol w="921238"/>
                <a:gridCol w="921238"/>
                <a:gridCol w="893171"/>
              </a:tblGrid>
              <a:tr h="456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Разделы и темы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Количество часов по классам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86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 </a:t>
                      </a:r>
                      <a:endParaRPr lang="ru-RU" sz="18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Жизнь села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6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 ч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 ч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 ч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2 ч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40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Осенние сельскохозяйственные работы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148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Овощеводство. Цветоводство 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17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17</a:t>
                      </a:r>
                      <a:endParaRPr lang="ru-RU" sz="18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 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40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Весенние сельскохозяйственные работы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2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Итого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34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34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34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8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87</Words>
  <Application>Microsoft Office PowerPoint</Application>
  <PresentationFormat>Экран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Цель курса: </vt:lpstr>
      <vt:lpstr>Основные задачи: </vt:lpstr>
      <vt:lpstr>Тематическое планирование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курса:</dc:title>
  <dc:creator>Владелец</dc:creator>
  <cp:lastModifiedBy>Владелец</cp:lastModifiedBy>
  <cp:revision>4</cp:revision>
  <dcterms:created xsi:type="dcterms:W3CDTF">2013-05-07T09:01:26Z</dcterms:created>
  <dcterms:modified xsi:type="dcterms:W3CDTF">2013-11-04T05:24:15Z</dcterms:modified>
</cp:coreProperties>
</file>