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8FB75-FC71-4A9C-8A89-0013C66F8A6D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DA514-8E80-4D79-BE5F-A28E9AA615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8FB75-FC71-4A9C-8A89-0013C66F8A6D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DA514-8E80-4D79-BE5F-A28E9AA615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8FB75-FC71-4A9C-8A89-0013C66F8A6D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DA514-8E80-4D79-BE5F-A28E9AA615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8FB75-FC71-4A9C-8A89-0013C66F8A6D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DA514-8E80-4D79-BE5F-A28E9AA615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8FB75-FC71-4A9C-8A89-0013C66F8A6D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DA514-8E80-4D79-BE5F-A28E9AA615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8FB75-FC71-4A9C-8A89-0013C66F8A6D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DA514-8E80-4D79-BE5F-A28E9AA615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8FB75-FC71-4A9C-8A89-0013C66F8A6D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DA514-8E80-4D79-BE5F-A28E9AA615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8FB75-FC71-4A9C-8A89-0013C66F8A6D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DA514-8E80-4D79-BE5F-A28E9AA615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8FB75-FC71-4A9C-8A89-0013C66F8A6D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DA514-8E80-4D79-BE5F-A28E9AA615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8FB75-FC71-4A9C-8A89-0013C66F8A6D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DA514-8E80-4D79-BE5F-A28E9AA615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8FB75-FC71-4A9C-8A89-0013C66F8A6D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50DA514-8E80-4D79-BE5F-A28E9AA615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448FB75-FC71-4A9C-8A89-0013C66F8A6D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50DA514-8E80-4D79-BE5F-A28E9AA6158A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0.jpeg"/><Relationship Id="rId4" Type="http://schemas.openxmlformats.org/officeDocument/2006/relationships/image" Target="../media/image3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jpeg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Осенние листья</a:t>
            </a:r>
            <a:endParaRPr lang="ru-RU" dirty="0"/>
          </a:p>
        </p:txBody>
      </p:sp>
      <p:pic>
        <p:nvPicPr>
          <p:cNvPr id="4" name="Рисунок 3" descr="imagesCAF5JB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3357562"/>
            <a:ext cx="4429156" cy="3317592"/>
          </a:xfrm>
          <a:prstGeom prst="rect">
            <a:avLst/>
          </a:prstGeom>
        </p:spPr>
      </p:pic>
      <p:pic>
        <p:nvPicPr>
          <p:cNvPr id="5" name="Рисунок 4" descr="imagesCA814Q9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214290"/>
            <a:ext cx="3571900" cy="2214578"/>
          </a:xfrm>
          <a:prstGeom prst="rect">
            <a:avLst/>
          </a:prstGeom>
        </p:spPr>
      </p:pic>
      <p:pic>
        <p:nvPicPr>
          <p:cNvPr id="6" name="Рисунок 5" descr="imagesCAHQJOMC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7752" y="3500438"/>
            <a:ext cx="4144877" cy="3092716"/>
          </a:xfrm>
          <a:prstGeom prst="rect">
            <a:avLst/>
          </a:prstGeom>
        </p:spPr>
      </p:pic>
      <p:pic>
        <p:nvPicPr>
          <p:cNvPr id="7" name="Рисунок 6" descr="imagesCAVY17HQ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29190" y="142851"/>
            <a:ext cx="3752859" cy="2382945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CARPZ47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759676"/>
            <a:ext cx="7429551" cy="5552192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untitled56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428604"/>
            <a:ext cx="8637998" cy="5857916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 list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357158" y="357166"/>
            <a:ext cx="3786182" cy="2714191"/>
          </a:xfrm>
          <a:prstGeom prst="rect">
            <a:avLst/>
          </a:prstGeom>
        </p:spPr>
      </p:pic>
      <p:pic>
        <p:nvPicPr>
          <p:cNvPr id="3" name="Рисунок 2" descr="DSC04172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142844" y="3464695"/>
            <a:ext cx="4286280" cy="3214710"/>
          </a:xfrm>
          <a:prstGeom prst="rect">
            <a:avLst/>
          </a:prstGeom>
        </p:spPr>
      </p:pic>
      <p:pic>
        <p:nvPicPr>
          <p:cNvPr id="4" name="Рисунок 3" descr="DSC04174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4714876" y="214290"/>
            <a:ext cx="4143372" cy="3107529"/>
          </a:xfrm>
          <a:prstGeom prst="rect">
            <a:avLst/>
          </a:prstGeom>
        </p:spPr>
      </p:pic>
      <p:pic>
        <p:nvPicPr>
          <p:cNvPr id="5" name="Рисунок 4" descr="list2.jp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4857752" y="3643314"/>
            <a:ext cx="4071934" cy="2885655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CA6OECG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050" y="3643314"/>
            <a:ext cx="3681537" cy="2928958"/>
          </a:xfrm>
          <a:prstGeom prst="rect">
            <a:avLst/>
          </a:prstGeom>
        </p:spPr>
      </p:pic>
      <p:pic>
        <p:nvPicPr>
          <p:cNvPr id="3" name="Рисунок 2" descr="imagesCA8HVJ1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1" y="142852"/>
            <a:ext cx="4177491" cy="3214710"/>
          </a:xfrm>
          <a:prstGeom prst="rect">
            <a:avLst/>
          </a:prstGeom>
        </p:spPr>
      </p:pic>
      <p:pic>
        <p:nvPicPr>
          <p:cNvPr id="4" name="Рисунок 3" descr="imagesCA6YDO1K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4876" y="214290"/>
            <a:ext cx="4110512" cy="3071834"/>
          </a:xfrm>
          <a:prstGeom prst="rect">
            <a:avLst/>
          </a:prstGeom>
        </p:spPr>
      </p:pic>
      <p:pic>
        <p:nvPicPr>
          <p:cNvPr id="5" name="Рисунок 4" descr="imagesCAB0R247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8716" y="3857628"/>
            <a:ext cx="2381103" cy="2286016"/>
          </a:xfrm>
          <a:prstGeom prst="rect">
            <a:avLst/>
          </a:prstGeom>
        </p:spPr>
      </p:pic>
      <p:pic>
        <p:nvPicPr>
          <p:cNvPr id="7" name="Рисунок 6" descr="imagesCA5D65D1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43702" y="4071942"/>
            <a:ext cx="2286000" cy="1857388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CAQMJ6T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42852"/>
            <a:ext cx="4286280" cy="3203188"/>
          </a:xfrm>
          <a:prstGeom prst="rect">
            <a:avLst/>
          </a:prstGeom>
        </p:spPr>
      </p:pic>
      <p:pic>
        <p:nvPicPr>
          <p:cNvPr id="3" name="Рисунок 2" descr="imagesCARHXZA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1" y="3571876"/>
            <a:ext cx="4287451" cy="2985643"/>
          </a:xfrm>
          <a:prstGeom prst="rect">
            <a:avLst/>
          </a:prstGeom>
        </p:spPr>
      </p:pic>
      <p:pic>
        <p:nvPicPr>
          <p:cNvPr id="4" name="Рисунок 3" descr="imagesCA2AZWT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214290"/>
            <a:ext cx="4431024" cy="3071834"/>
          </a:xfrm>
          <a:prstGeom prst="rect">
            <a:avLst/>
          </a:prstGeom>
        </p:spPr>
      </p:pic>
      <p:pic>
        <p:nvPicPr>
          <p:cNvPr id="5" name="Рисунок 4" descr="imagesCAPE5BP7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43438" y="3500438"/>
            <a:ext cx="4214842" cy="3157063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CA6AC5J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85728"/>
            <a:ext cx="4322192" cy="2928958"/>
          </a:xfrm>
          <a:prstGeom prst="rect">
            <a:avLst/>
          </a:prstGeom>
        </p:spPr>
      </p:pic>
      <p:pic>
        <p:nvPicPr>
          <p:cNvPr id="3" name="Рисунок 2" descr="imagesCA7JPW9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3429000"/>
            <a:ext cx="4364324" cy="3186122"/>
          </a:xfrm>
          <a:prstGeom prst="rect">
            <a:avLst/>
          </a:prstGeom>
        </p:spPr>
      </p:pic>
      <p:pic>
        <p:nvPicPr>
          <p:cNvPr id="5" name="Рисунок 4" descr="imagesCA21RTYU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2066" y="157085"/>
            <a:ext cx="3643338" cy="3245327"/>
          </a:xfrm>
          <a:prstGeom prst="rect">
            <a:avLst/>
          </a:prstGeom>
        </p:spPr>
      </p:pic>
      <p:pic>
        <p:nvPicPr>
          <p:cNvPr id="6" name="Рисунок 5" descr="imagesCAGEKWIH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45819" y="3643314"/>
            <a:ext cx="4158017" cy="2786082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CA1Y1TE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42852"/>
            <a:ext cx="2928958" cy="3428470"/>
          </a:xfrm>
          <a:prstGeom prst="rect">
            <a:avLst/>
          </a:prstGeom>
        </p:spPr>
      </p:pic>
      <p:pic>
        <p:nvPicPr>
          <p:cNvPr id="3" name="Рисунок 2" descr="imagesCA4O9KWH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3857628"/>
            <a:ext cx="3313134" cy="2797154"/>
          </a:xfrm>
          <a:prstGeom prst="rect">
            <a:avLst/>
          </a:prstGeom>
        </p:spPr>
      </p:pic>
      <p:pic>
        <p:nvPicPr>
          <p:cNvPr id="4" name="Рисунок 3" descr="imagesCA7V3ATW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7554" y="285728"/>
            <a:ext cx="2482813" cy="3357586"/>
          </a:xfrm>
          <a:prstGeom prst="rect">
            <a:avLst/>
          </a:prstGeom>
        </p:spPr>
      </p:pic>
      <p:pic>
        <p:nvPicPr>
          <p:cNvPr id="5" name="Рисунок 4" descr="imagesCABRORXH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00628" y="3830028"/>
            <a:ext cx="3429024" cy="2814001"/>
          </a:xfrm>
          <a:prstGeom prst="rect">
            <a:avLst/>
          </a:prstGeom>
        </p:spPr>
      </p:pic>
      <p:pic>
        <p:nvPicPr>
          <p:cNvPr id="6" name="Рисунок 5" descr="imagesCAH8YTCA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43635" y="142852"/>
            <a:ext cx="2828205" cy="3407208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CA9LWQY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3571876"/>
            <a:ext cx="3071834" cy="3071834"/>
          </a:xfrm>
          <a:prstGeom prst="rect">
            <a:avLst/>
          </a:prstGeom>
        </p:spPr>
      </p:pic>
      <p:pic>
        <p:nvPicPr>
          <p:cNvPr id="3" name="Рисунок 2" descr="imagesCA9UXC5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7818" y="214290"/>
            <a:ext cx="3571900" cy="3571900"/>
          </a:xfrm>
          <a:prstGeom prst="rect">
            <a:avLst/>
          </a:prstGeom>
        </p:spPr>
      </p:pic>
      <p:pic>
        <p:nvPicPr>
          <p:cNvPr id="4" name="Рисунок 3" descr="imagesCAILD7K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719" y="107517"/>
            <a:ext cx="4348981" cy="3250045"/>
          </a:xfrm>
          <a:prstGeom prst="rect">
            <a:avLst/>
          </a:prstGeom>
        </p:spPr>
      </p:pic>
      <p:pic>
        <p:nvPicPr>
          <p:cNvPr id="5" name="Рисунок 4" descr="imagesCAV9ZNKE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29124" y="3735764"/>
            <a:ext cx="3786214" cy="2814352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CA7W9NR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7166"/>
            <a:ext cx="3847745" cy="2789106"/>
          </a:xfrm>
          <a:prstGeom prst="rect">
            <a:avLst/>
          </a:prstGeom>
        </p:spPr>
      </p:pic>
      <p:pic>
        <p:nvPicPr>
          <p:cNvPr id="3" name="Рисунок 2" descr="imagesCA9TW8H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6578" y="214290"/>
            <a:ext cx="2072514" cy="3286148"/>
          </a:xfrm>
          <a:prstGeom prst="rect">
            <a:avLst/>
          </a:prstGeom>
        </p:spPr>
      </p:pic>
      <p:pic>
        <p:nvPicPr>
          <p:cNvPr id="4" name="Рисунок 3" descr="imagesCAD6KCWD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282" y="3500438"/>
            <a:ext cx="4286280" cy="3129147"/>
          </a:xfrm>
          <a:prstGeom prst="rect">
            <a:avLst/>
          </a:prstGeom>
        </p:spPr>
      </p:pic>
      <p:pic>
        <p:nvPicPr>
          <p:cNvPr id="5" name="Рисунок 4" descr="imagesCAU4H2Q7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86314" y="3714752"/>
            <a:ext cx="4172801" cy="3024729"/>
          </a:xfrm>
          <a:prstGeom prst="rect">
            <a:avLst/>
          </a:prstGeom>
        </p:spPr>
      </p:pic>
      <p:pic>
        <p:nvPicPr>
          <p:cNvPr id="6" name="Рисунок 5" descr="images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43372" y="571480"/>
            <a:ext cx="2347914" cy="2358396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CA011ZF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579" y="857232"/>
            <a:ext cx="8558842" cy="5143535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CAW1IMX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142852"/>
            <a:ext cx="6715172" cy="6510441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</TotalTime>
  <Words>2</Words>
  <Application>Microsoft Office PowerPoint</Application>
  <PresentationFormat>Экран (4:3)</PresentationFormat>
  <Paragraphs>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Осенние листья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Осенние листья</dc:title>
  <dc:creator>Admin</dc:creator>
  <cp:lastModifiedBy>Admin</cp:lastModifiedBy>
  <cp:revision>5</cp:revision>
  <dcterms:created xsi:type="dcterms:W3CDTF">2012-09-16T17:28:09Z</dcterms:created>
  <dcterms:modified xsi:type="dcterms:W3CDTF">2014-04-24T11:01:51Z</dcterms:modified>
</cp:coreProperties>
</file>