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78" r:id="rId10"/>
    <p:sldId id="264" r:id="rId11"/>
    <p:sldId id="265" r:id="rId12"/>
    <p:sldId id="266" r:id="rId13"/>
    <p:sldId id="267" r:id="rId14"/>
    <p:sldId id="270" r:id="rId15"/>
    <p:sldId id="271" r:id="rId16"/>
    <p:sldId id="272" r:id="rId17"/>
    <p:sldId id="268" r:id="rId18"/>
    <p:sldId id="269" r:id="rId19"/>
    <p:sldId id="275" r:id="rId20"/>
    <p:sldId id="273" r:id="rId21"/>
    <p:sldId id="274" r:id="rId22"/>
    <p:sldId id="279" r:id="rId23"/>
    <p:sldId id="280" r:id="rId24"/>
    <p:sldId id="281" r:id="rId25"/>
    <p:sldId id="276" r:id="rId26"/>
    <p:sldId id="28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54A-6A76-483A-8A0A-DB82026C0CC5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D602-E79C-4500-AD10-53973482A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54A-6A76-483A-8A0A-DB82026C0CC5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D602-E79C-4500-AD10-53973482A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54A-6A76-483A-8A0A-DB82026C0CC5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D602-E79C-4500-AD10-53973482A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8B27A-16C2-4180-8B7E-CF538BE37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54A-6A76-483A-8A0A-DB82026C0CC5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D602-E79C-4500-AD10-53973482A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54A-6A76-483A-8A0A-DB82026C0CC5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D602-E79C-4500-AD10-53973482A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54A-6A76-483A-8A0A-DB82026C0CC5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D602-E79C-4500-AD10-53973482A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54A-6A76-483A-8A0A-DB82026C0CC5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D602-E79C-4500-AD10-53973482A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54A-6A76-483A-8A0A-DB82026C0CC5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D602-E79C-4500-AD10-53973482A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54A-6A76-483A-8A0A-DB82026C0CC5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D602-E79C-4500-AD10-53973482A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54A-6A76-483A-8A0A-DB82026C0CC5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D602-E79C-4500-AD10-53973482A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54A-6A76-483A-8A0A-DB82026C0CC5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6BBD602-E79C-4500-AD10-53973482A3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76754A-6A76-483A-8A0A-DB82026C0CC5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6BBD602-E79C-4500-AD10-53973482A3C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2396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    </a:t>
            </a:r>
            <a:endParaRPr lang="ru-RU" sz="5400" dirty="0" smtClean="0"/>
          </a:p>
        </p:txBody>
      </p:sp>
      <p:pic>
        <p:nvPicPr>
          <p:cNvPr id="16388" name="Picture 4" descr="324DE3D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413"/>
            <a:ext cx="1600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15C4FD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4194175"/>
            <a:ext cx="180181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836CE96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1341438"/>
            <a:ext cx="12541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 descr="50819DE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94175"/>
            <a:ext cx="174148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 descr="C386E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1725" y="1412875"/>
            <a:ext cx="169227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9" descr="107BFD2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713" y="1341438"/>
            <a:ext cx="2057400" cy="259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0" descr="899639B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5600" y="1268413"/>
            <a:ext cx="1587500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2" descr="Форум Друзей ( СТАРОВЕРЫ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35150" y="4221163"/>
            <a:ext cx="3463925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305800" cy="2160240"/>
          </a:xfrm>
        </p:spPr>
        <p:txBody>
          <a:bodyPr>
            <a:normAutofit/>
          </a:bodyPr>
          <a:lstStyle/>
          <a:p>
            <a:pPr algn="ctr"/>
            <a:r>
              <a:rPr lang="ru-RU" sz="8800" b="1" dirty="0" smtClean="0"/>
              <a:t>Синонимичная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>
            <a:spLocks noGrp="1"/>
          </p:cNvSpPr>
          <p:nvPr>
            <p:ph sz="half" idx="1"/>
          </p:nvPr>
        </p:nvSpPr>
        <p:spPr>
          <a:xfrm>
            <a:off x="1259632" y="548680"/>
            <a:ext cx="4608512" cy="5806245"/>
          </a:xfrm>
        </p:spPr>
        <p:txBody>
          <a:bodyPr>
            <a:normAutofit lnSpcReduction="10000"/>
          </a:bodyPr>
          <a:lstStyle/>
          <a:p>
            <a:pPr>
              <a:buNone/>
              <a:defRPr/>
            </a:pPr>
            <a:r>
              <a:rPr lang="ru-RU" sz="4000" dirty="0" smtClean="0"/>
              <a:t>Плохо </a:t>
            </a:r>
          </a:p>
          <a:p>
            <a:pPr>
              <a:buNone/>
              <a:defRPr/>
            </a:pPr>
            <a:r>
              <a:rPr lang="ru-RU" sz="4000" dirty="0" smtClean="0"/>
              <a:t>Зло</a:t>
            </a:r>
          </a:p>
          <a:p>
            <a:pPr>
              <a:buNone/>
              <a:defRPr/>
            </a:pPr>
            <a:r>
              <a:rPr lang="ru-RU" sz="4000" dirty="0" smtClean="0"/>
              <a:t>Война</a:t>
            </a:r>
          </a:p>
          <a:p>
            <a:pPr>
              <a:buNone/>
              <a:defRPr/>
            </a:pPr>
            <a:r>
              <a:rPr lang="ru-RU" sz="4000" dirty="0" smtClean="0"/>
              <a:t>Жадность</a:t>
            </a:r>
          </a:p>
          <a:p>
            <a:pPr>
              <a:buNone/>
              <a:defRPr/>
            </a:pPr>
            <a:r>
              <a:rPr lang="ru-RU" sz="4000" dirty="0" smtClean="0"/>
              <a:t>Грубость</a:t>
            </a:r>
          </a:p>
          <a:p>
            <a:pPr>
              <a:buNone/>
              <a:defRPr/>
            </a:pPr>
            <a:r>
              <a:rPr lang="ru-RU" sz="4000" dirty="0" smtClean="0"/>
              <a:t>Жестокость</a:t>
            </a:r>
          </a:p>
          <a:p>
            <a:pPr>
              <a:buNone/>
              <a:defRPr/>
            </a:pPr>
            <a:r>
              <a:rPr lang="ru-RU" sz="4000" dirty="0" smtClean="0"/>
              <a:t>Ложь</a:t>
            </a:r>
          </a:p>
          <a:p>
            <a:pPr>
              <a:buNone/>
              <a:defRPr/>
            </a:pPr>
            <a:r>
              <a:rPr lang="ru-RU" sz="4000" dirty="0" smtClean="0"/>
              <a:t>Предательство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4038600" cy="5950261"/>
          </a:xfrm>
        </p:spPr>
        <p:txBody>
          <a:bodyPr/>
          <a:lstStyle/>
          <a:p>
            <a:pPr>
              <a:buNone/>
              <a:defRPr/>
            </a:pPr>
            <a:r>
              <a:rPr lang="ru-RU" sz="4000" dirty="0" smtClean="0"/>
              <a:t>Плохо </a:t>
            </a:r>
          </a:p>
          <a:p>
            <a:pPr>
              <a:buNone/>
              <a:defRPr/>
            </a:pPr>
            <a:r>
              <a:rPr lang="ru-RU" sz="4000" dirty="0" smtClean="0"/>
              <a:t>Зло</a:t>
            </a:r>
          </a:p>
          <a:p>
            <a:pPr>
              <a:buNone/>
              <a:defRPr/>
            </a:pPr>
            <a:r>
              <a:rPr lang="ru-RU" sz="4000" dirty="0" smtClean="0"/>
              <a:t>Война</a:t>
            </a:r>
          </a:p>
          <a:p>
            <a:pPr>
              <a:buNone/>
              <a:defRPr/>
            </a:pPr>
            <a:r>
              <a:rPr lang="ru-RU" sz="4000" dirty="0" smtClean="0"/>
              <a:t>Жадность</a:t>
            </a:r>
          </a:p>
          <a:p>
            <a:pPr>
              <a:buNone/>
              <a:defRPr/>
            </a:pPr>
            <a:r>
              <a:rPr lang="ru-RU" sz="4000" dirty="0" smtClean="0"/>
              <a:t>Грубость</a:t>
            </a:r>
          </a:p>
          <a:p>
            <a:pPr>
              <a:buNone/>
              <a:defRPr/>
            </a:pPr>
            <a:r>
              <a:rPr lang="ru-RU" sz="4000" dirty="0" smtClean="0"/>
              <a:t>Жестокость</a:t>
            </a:r>
          </a:p>
          <a:p>
            <a:pPr>
              <a:buNone/>
              <a:defRPr/>
            </a:pPr>
            <a:r>
              <a:rPr lang="ru-RU" sz="4000" dirty="0" smtClean="0"/>
              <a:t>Ложь</a:t>
            </a:r>
          </a:p>
          <a:p>
            <a:pPr>
              <a:buNone/>
              <a:defRPr/>
            </a:pPr>
            <a:r>
              <a:rPr lang="ru-RU" sz="4000" dirty="0" smtClean="0"/>
              <a:t>Предательство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332656"/>
            <a:ext cx="4038600" cy="6022269"/>
          </a:xfrm>
        </p:spPr>
        <p:txBody>
          <a:bodyPr/>
          <a:lstStyle/>
          <a:p>
            <a:pPr>
              <a:buFontTx/>
              <a:buChar char="-"/>
              <a:defRPr/>
            </a:pPr>
            <a:r>
              <a:rPr lang="ru-RU" sz="4000" dirty="0" smtClean="0"/>
              <a:t>Хорошо</a:t>
            </a:r>
          </a:p>
          <a:p>
            <a:pPr>
              <a:buFontTx/>
              <a:buChar char="-"/>
              <a:defRPr/>
            </a:pPr>
            <a:r>
              <a:rPr lang="ru-RU" sz="4000" dirty="0" smtClean="0"/>
              <a:t>Добро</a:t>
            </a:r>
          </a:p>
          <a:p>
            <a:pPr>
              <a:buFontTx/>
              <a:buChar char="-"/>
              <a:defRPr/>
            </a:pPr>
            <a:r>
              <a:rPr lang="ru-RU" sz="4000" dirty="0" smtClean="0"/>
              <a:t>Мир</a:t>
            </a:r>
          </a:p>
          <a:p>
            <a:pPr>
              <a:buFontTx/>
              <a:buChar char="-"/>
              <a:defRPr/>
            </a:pPr>
            <a:r>
              <a:rPr lang="ru-RU" sz="4000" dirty="0" smtClean="0"/>
              <a:t>Щедрость</a:t>
            </a:r>
          </a:p>
          <a:p>
            <a:pPr>
              <a:buFontTx/>
              <a:buChar char="-"/>
              <a:defRPr/>
            </a:pPr>
            <a:r>
              <a:rPr lang="ru-RU" sz="4000" dirty="0" smtClean="0"/>
              <a:t>Вежливость</a:t>
            </a:r>
          </a:p>
          <a:p>
            <a:pPr>
              <a:buFontTx/>
              <a:buChar char="-"/>
              <a:defRPr/>
            </a:pPr>
            <a:r>
              <a:rPr lang="ru-RU" sz="4000" dirty="0" smtClean="0"/>
              <a:t>Ласка</a:t>
            </a:r>
          </a:p>
          <a:p>
            <a:pPr>
              <a:buFontTx/>
              <a:buChar char="-"/>
              <a:defRPr/>
            </a:pPr>
            <a:r>
              <a:rPr lang="ru-RU" sz="4000" dirty="0" smtClean="0"/>
              <a:t>Правда</a:t>
            </a:r>
          </a:p>
          <a:p>
            <a:pPr>
              <a:buFontTx/>
              <a:buChar char="-"/>
              <a:defRPr/>
            </a:pPr>
            <a:r>
              <a:rPr lang="ru-RU" sz="4000" dirty="0" smtClean="0"/>
              <a:t>Преданность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48880"/>
            <a:ext cx="8305800" cy="2088232"/>
          </a:xfrm>
        </p:spPr>
        <p:txBody>
          <a:bodyPr>
            <a:normAutofit/>
          </a:bodyPr>
          <a:lstStyle/>
          <a:p>
            <a:pPr algn="ctr"/>
            <a:r>
              <a:rPr lang="ru-RU" sz="8800" b="1" dirty="0" smtClean="0"/>
              <a:t>Тестовая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625" name="Group 73"/>
          <p:cNvGraphicFramePr>
            <a:graphicFrameLocks noGrp="1"/>
          </p:cNvGraphicFramePr>
          <p:nvPr>
            <p:ph idx="1"/>
          </p:nvPr>
        </p:nvGraphicFramePr>
        <p:xfrm>
          <a:off x="395536" y="1700810"/>
          <a:ext cx="8229600" cy="3989190"/>
        </p:xfrm>
        <a:graphic>
          <a:graphicData uri="http://schemas.openxmlformats.org/drawingml/2006/table">
            <a:tbl>
              <a:tblPr/>
              <a:tblGrid>
                <a:gridCol w="2098675"/>
                <a:gridCol w="1079500"/>
                <a:gridCol w="1223963"/>
                <a:gridCol w="1008062"/>
                <a:gridCol w="1081088"/>
                <a:gridCol w="936625"/>
                <a:gridCol w="801687"/>
              </a:tblGrid>
              <a:tr h="666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№ вопроса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23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Ответ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Баллы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№ вопроса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23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Ответ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Баллы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52" name="WordArt 71"/>
          <p:cNvSpPr>
            <a:spLocks noChangeArrowheads="1" noChangeShapeType="1" noTextEdit="1"/>
          </p:cNvSpPr>
          <p:nvPr/>
        </p:nvSpPr>
        <p:spPr bwMode="auto">
          <a:xfrm>
            <a:off x="1187450" y="333375"/>
            <a:ext cx="662491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Бланк ответа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Тест «Добрый ли, я»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052736"/>
            <a:ext cx="8784976" cy="5616624"/>
          </a:xfrm>
        </p:spPr>
        <p:txBody>
          <a:bodyPr>
            <a:normAutofit fontScale="92500"/>
          </a:bodyPr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1900" dirty="0" smtClean="0"/>
              <a:t>У тебя появились деньги. Смог бы ты истратить все, что у тебя есть, на подарки друзьям или  родным?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1900" dirty="0" smtClean="0"/>
              <a:t>Товарищ делится в разговоре с тобой своими проблемами или неприятностями. Если тема тебе не интересна, дашь ли ты это понять собеседнику?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1900" dirty="0" smtClean="0"/>
              <a:t>Твой партнёр плохо играет в шахматы или в другую игру. Будешь ли ты ему поддаваться, чтобы он не терял интерес к игре?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1900" dirty="0" smtClean="0"/>
              <a:t>Нравится ли тебе говорить людям приятное, чтобы поднять их настроение?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1900" dirty="0" smtClean="0"/>
              <a:t>Часто ли ты используешь злые шутки?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1900" dirty="0" smtClean="0"/>
              <a:t>Свойственна ли тебе мстительность, злопамятность?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1900" dirty="0" smtClean="0"/>
              <a:t>Будешь ли ты поддерживать разговор с товарищем, если данная тема тебя совершенно не интересует?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1900" dirty="0" smtClean="0"/>
              <a:t>С желание ли ты применяешь свои способности для пользы других людей?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1900" dirty="0" smtClean="0"/>
              <a:t>Бросаешь ли ты игру, когда уже очевидно, что ты проиграл?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1900" dirty="0" smtClean="0"/>
              <a:t>Если ты уверен в  своей правоте, будешь ли ты выслушивать аргументы другого человека?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1900" dirty="0" smtClean="0"/>
              <a:t>Будешь ли ты выполнять работу по просьбе родителей, если она не входит в  твои обязанности?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1900" dirty="0" smtClean="0"/>
              <a:t>Станешь ли ты передразнивать кого – то , чтобы развеселить своих друзей?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1800" dirty="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ru-RU" sz="1400" dirty="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Group 2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413128"/>
        </p:xfrm>
        <a:graphic>
          <a:graphicData uri="http://schemas.openxmlformats.org/drawingml/2006/table">
            <a:tbl>
              <a:tblPr/>
              <a:tblGrid>
                <a:gridCol w="2098675"/>
                <a:gridCol w="1079500"/>
                <a:gridCol w="1223963"/>
                <a:gridCol w="1008062"/>
                <a:gridCol w="1081088"/>
                <a:gridCol w="936625"/>
                <a:gridCol w="801687"/>
              </a:tblGrid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№ вопроса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Ответ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нет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Баллы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№ вопроса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Ответ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Баллы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00" name="WordArt 60"/>
          <p:cNvSpPr>
            <a:spLocks noChangeArrowheads="1" noChangeShapeType="1" noTextEdit="1"/>
          </p:cNvSpPr>
          <p:nvPr/>
        </p:nvSpPr>
        <p:spPr bwMode="auto">
          <a:xfrm>
            <a:off x="1187450" y="333375"/>
            <a:ext cx="5616575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Бланк ответа</a:t>
            </a:r>
          </a:p>
        </p:txBody>
      </p:sp>
      <p:sp>
        <p:nvSpPr>
          <p:cNvPr id="10301" name="Text Box 61"/>
          <p:cNvSpPr txBox="1">
            <a:spLocks noChangeArrowheads="1"/>
          </p:cNvSpPr>
          <p:nvPr/>
        </p:nvSpPr>
        <p:spPr bwMode="auto">
          <a:xfrm>
            <a:off x="684213" y="5084763"/>
            <a:ext cx="736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dirty="0">
                <a:solidFill>
                  <a:srgbClr val="000000"/>
                </a:solidFill>
              </a:rPr>
              <a:t>Да</a:t>
            </a:r>
            <a:r>
              <a:rPr lang="ru-RU" sz="3600" dirty="0"/>
              <a:t>   - № 1,3,4,7,11   -     1 балл</a:t>
            </a:r>
          </a:p>
        </p:txBody>
      </p:sp>
      <p:sp>
        <p:nvSpPr>
          <p:cNvPr id="10302" name="Text Box 62"/>
          <p:cNvSpPr txBox="1">
            <a:spLocks noChangeArrowheads="1"/>
          </p:cNvSpPr>
          <p:nvPr/>
        </p:nvSpPr>
        <p:spPr bwMode="auto">
          <a:xfrm>
            <a:off x="611188" y="5876925"/>
            <a:ext cx="8208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dirty="0">
                <a:solidFill>
                  <a:srgbClr val="000000"/>
                </a:solidFill>
              </a:rPr>
              <a:t>Нет</a:t>
            </a:r>
            <a:r>
              <a:rPr lang="ru-RU" sz="3600" dirty="0"/>
              <a:t>  - № 2,5,6,8,9,10,12   -  1 балл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20888"/>
            <a:ext cx="8305800" cy="2232248"/>
          </a:xfrm>
        </p:spPr>
        <p:txBody>
          <a:bodyPr>
            <a:normAutofit/>
          </a:bodyPr>
          <a:lstStyle/>
          <a:p>
            <a:pPr algn="ctr"/>
            <a:r>
              <a:rPr lang="ru-RU" sz="8800" b="1" dirty="0" smtClean="0"/>
              <a:t>Тренинговая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4944"/>
            <a:ext cx="8305800" cy="2016224"/>
          </a:xfrm>
        </p:spPr>
        <p:txBody>
          <a:bodyPr>
            <a:normAutofit/>
          </a:bodyPr>
          <a:lstStyle/>
          <a:p>
            <a:pPr algn="ctr"/>
            <a:r>
              <a:rPr lang="ru-RU" sz="8800" b="1" dirty="0" smtClean="0"/>
              <a:t>Литературная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4"/>
          <p:cNvSpPr>
            <a:spLocks noChangeArrowheads="1" noChangeShapeType="1" noTextEdit="1"/>
          </p:cNvSpPr>
          <p:nvPr/>
        </p:nvSpPr>
        <p:spPr bwMode="auto">
          <a:xfrm>
            <a:off x="1547813" y="333375"/>
            <a:ext cx="5256212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80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Пословицы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735013" y="1720850"/>
            <a:ext cx="2324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250825" y="1341438"/>
            <a:ext cx="3384550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Доброе слово</a:t>
            </a:r>
          </a:p>
        </p:txBody>
      </p:sp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250825" y="2133600"/>
            <a:ext cx="3384550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Не одежда красит человека,</a:t>
            </a:r>
          </a:p>
        </p:txBody>
      </p:sp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250825" y="2924175"/>
            <a:ext cx="3384550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Торопись на доброе дело,</a:t>
            </a: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250825" y="3716338"/>
            <a:ext cx="3384550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Не хвались серебром,</a:t>
            </a: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250825" y="4437063"/>
            <a:ext cx="3384550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Кто добро творит, </a:t>
            </a: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323850" y="5229225"/>
            <a:ext cx="3384550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В ком добра нет, </a:t>
            </a: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250825" y="6021388"/>
            <a:ext cx="3384550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Не ищи красоты - </a:t>
            </a:r>
          </a:p>
        </p:txBody>
      </p:sp>
      <p:sp>
        <p:nvSpPr>
          <p:cNvPr id="14347" name="Rectangle 13"/>
          <p:cNvSpPr>
            <a:spLocks noChangeArrowheads="1"/>
          </p:cNvSpPr>
          <p:nvPr/>
        </p:nvSpPr>
        <p:spPr bwMode="auto">
          <a:xfrm>
            <a:off x="5435600" y="6092825"/>
            <a:ext cx="3384550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а хвались добром.</a:t>
            </a:r>
          </a:p>
        </p:txBody>
      </p:sp>
      <p:sp>
        <p:nvSpPr>
          <p:cNvPr id="14348" name="Rectangle 14"/>
          <p:cNvSpPr>
            <a:spLocks noChangeArrowheads="1"/>
          </p:cNvSpPr>
          <p:nvPr/>
        </p:nvSpPr>
        <p:spPr bwMode="auto">
          <a:xfrm>
            <a:off x="5435600" y="5300663"/>
            <a:ext cx="3384550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ищи доброты.</a:t>
            </a:r>
          </a:p>
        </p:txBody>
      </p:sp>
      <p:sp>
        <p:nvSpPr>
          <p:cNvPr id="14349" name="Rectangle 15"/>
          <p:cNvSpPr>
            <a:spLocks noChangeArrowheads="1"/>
          </p:cNvSpPr>
          <p:nvPr/>
        </p:nvSpPr>
        <p:spPr bwMode="auto">
          <a:xfrm>
            <a:off x="5435600" y="4437063"/>
            <a:ext cx="3384550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а худое само приспеет.</a:t>
            </a:r>
          </a:p>
        </p:txBody>
      </p:sp>
      <p:sp>
        <p:nvSpPr>
          <p:cNvPr id="14350" name="Rectangle 16"/>
          <p:cNvSpPr>
            <a:spLocks noChangeArrowheads="1"/>
          </p:cNvSpPr>
          <p:nvPr/>
        </p:nvSpPr>
        <p:spPr bwMode="auto">
          <a:xfrm>
            <a:off x="5435600" y="3644900"/>
            <a:ext cx="3384550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в том и правды мало.</a:t>
            </a:r>
          </a:p>
        </p:txBody>
      </p:sp>
      <p:sp>
        <p:nvSpPr>
          <p:cNvPr id="14351" name="Rectangle 17"/>
          <p:cNvSpPr>
            <a:spLocks noChangeArrowheads="1"/>
          </p:cNvSpPr>
          <p:nvPr/>
        </p:nvSpPr>
        <p:spPr bwMode="auto">
          <a:xfrm>
            <a:off x="5435600" y="2852738"/>
            <a:ext cx="3384550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того Бог отблагодарит.</a:t>
            </a:r>
          </a:p>
        </p:txBody>
      </p:sp>
      <p:sp>
        <p:nvSpPr>
          <p:cNvPr id="14352" name="Rectangle 18"/>
          <p:cNvSpPr>
            <a:spLocks noChangeArrowheads="1"/>
          </p:cNvSpPr>
          <p:nvPr/>
        </p:nvSpPr>
        <p:spPr bwMode="auto">
          <a:xfrm>
            <a:off x="5435600" y="2133600"/>
            <a:ext cx="3384550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и кошке приятно.</a:t>
            </a:r>
          </a:p>
        </p:txBody>
      </p:sp>
      <p:sp>
        <p:nvSpPr>
          <p:cNvPr id="14353" name="Rectangle 19"/>
          <p:cNvSpPr>
            <a:spLocks noChangeArrowheads="1"/>
          </p:cNvSpPr>
          <p:nvPr/>
        </p:nvSpPr>
        <p:spPr bwMode="auto">
          <a:xfrm>
            <a:off x="5435600" y="1341438"/>
            <a:ext cx="3384550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а его добрые дела.</a:t>
            </a:r>
          </a:p>
        </p:txBody>
      </p:sp>
      <p:sp>
        <p:nvSpPr>
          <p:cNvPr id="21539" name="Line 35"/>
          <p:cNvSpPr>
            <a:spLocks noChangeShapeType="1"/>
          </p:cNvSpPr>
          <p:nvPr/>
        </p:nvSpPr>
        <p:spPr bwMode="auto">
          <a:xfrm>
            <a:off x="3779838" y="1628775"/>
            <a:ext cx="1584325" cy="7921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40" name="Line 36"/>
          <p:cNvSpPr>
            <a:spLocks noChangeShapeType="1"/>
          </p:cNvSpPr>
          <p:nvPr/>
        </p:nvSpPr>
        <p:spPr bwMode="auto">
          <a:xfrm flipV="1">
            <a:off x="3924300" y="1700213"/>
            <a:ext cx="1152525" cy="7207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41" name="Line 37"/>
          <p:cNvSpPr>
            <a:spLocks noChangeShapeType="1"/>
          </p:cNvSpPr>
          <p:nvPr/>
        </p:nvSpPr>
        <p:spPr bwMode="auto">
          <a:xfrm>
            <a:off x="3779838" y="3284538"/>
            <a:ext cx="1584325" cy="13684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42" name="Line 38"/>
          <p:cNvSpPr>
            <a:spLocks noChangeShapeType="1"/>
          </p:cNvSpPr>
          <p:nvPr/>
        </p:nvSpPr>
        <p:spPr bwMode="auto">
          <a:xfrm>
            <a:off x="3708400" y="4076700"/>
            <a:ext cx="1655763" cy="23050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43" name="Line 39"/>
          <p:cNvSpPr>
            <a:spLocks noChangeShapeType="1"/>
          </p:cNvSpPr>
          <p:nvPr/>
        </p:nvSpPr>
        <p:spPr bwMode="auto">
          <a:xfrm flipV="1">
            <a:off x="3779838" y="3213100"/>
            <a:ext cx="1512887" cy="15843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44" name="Line 40"/>
          <p:cNvSpPr>
            <a:spLocks noChangeShapeType="1"/>
          </p:cNvSpPr>
          <p:nvPr/>
        </p:nvSpPr>
        <p:spPr bwMode="auto">
          <a:xfrm flipV="1">
            <a:off x="3851275" y="4076700"/>
            <a:ext cx="1512888" cy="15128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 flipV="1">
            <a:off x="3851275" y="5589588"/>
            <a:ext cx="1441450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9" grpId="0" animBg="1"/>
      <p:bldP spid="21540" grpId="0" animBg="1"/>
      <p:bldP spid="21541" grpId="0" animBg="1"/>
      <p:bldP spid="21542" grpId="0" animBg="1"/>
      <p:bldP spid="21543" grpId="0" animBg="1"/>
      <p:bldP spid="21544" grpId="0" animBg="1"/>
      <p:bldP spid="215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305800" cy="1800200"/>
          </a:xfrm>
        </p:spPr>
        <p:txBody>
          <a:bodyPr>
            <a:normAutofit/>
          </a:bodyPr>
          <a:lstStyle/>
          <a:p>
            <a:pPr algn="ctr"/>
            <a:r>
              <a:rPr lang="ru-RU" sz="8000" dirty="0" smtClean="0">
                <a:solidFill>
                  <a:schemeClr val="accent1"/>
                </a:solidFill>
              </a:rPr>
              <a:t>ТВОРИ ДОБРО!</a:t>
            </a:r>
            <a:endParaRPr lang="ru-RU" sz="8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96952"/>
            <a:ext cx="8305800" cy="1800200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/>
              <a:t>Мультипликационная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96952"/>
            <a:ext cx="8305800" cy="2088232"/>
          </a:xfrm>
        </p:spPr>
        <p:txBody>
          <a:bodyPr>
            <a:normAutofit/>
          </a:bodyPr>
          <a:lstStyle/>
          <a:p>
            <a:pPr algn="ctr"/>
            <a:r>
              <a:rPr lang="ru-RU" sz="8800" b="1" dirty="0" smtClean="0"/>
              <a:t>Подарочная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Picture 2" descr="C:\Users\111\Desktop\доброе слово,что ясный день\бетхове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9050" y="-19050"/>
            <a:ext cx="9248775" cy="68897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4818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" name="Picture 2" descr="C:\Users\111\Desktop\доброе слово,что ясный день\я тебя ненавиж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379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099" name="Picture 3" descr="C:\Users\111\Desktop\доброе слово,что ясный день\любовь и благодарност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Снежинки из салфеток своими руками - Самодельны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8642997" cy="602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J02328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620713"/>
            <a:ext cx="2736850" cy="24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WordArt 6"/>
          <p:cNvSpPr>
            <a:spLocks noChangeArrowheads="1" noChangeShapeType="1" noTextEdit="1"/>
          </p:cNvSpPr>
          <p:nvPr/>
        </p:nvSpPr>
        <p:spPr bwMode="auto">
          <a:xfrm rot="264187">
            <a:off x="3348038" y="0"/>
            <a:ext cx="291465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017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"Доброе утро!"</a:t>
            </a:r>
          </a:p>
        </p:txBody>
      </p:sp>
      <p:sp>
        <p:nvSpPr>
          <p:cNvPr id="18439" name="WordArt 7"/>
          <p:cNvSpPr>
            <a:spLocks noChangeArrowheads="1" noChangeShapeType="1" noTextEdit="1"/>
          </p:cNvSpPr>
          <p:nvPr/>
        </p:nvSpPr>
        <p:spPr bwMode="auto">
          <a:xfrm rot="195617">
            <a:off x="5364163" y="1196975"/>
            <a:ext cx="318135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989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6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"Добрый день!"</a:t>
            </a:r>
          </a:p>
        </p:txBody>
      </p:sp>
      <p:sp>
        <p:nvSpPr>
          <p:cNvPr id="18440" name="WordArt 8"/>
          <p:cNvSpPr>
            <a:spLocks noChangeArrowheads="1" noChangeShapeType="1" noTextEdit="1"/>
          </p:cNvSpPr>
          <p:nvPr/>
        </p:nvSpPr>
        <p:spPr bwMode="auto">
          <a:xfrm rot="297230">
            <a:off x="3563938" y="2205038"/>
            <a:ext cx="326707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019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"Здравствуйте!"</a:t>
            </a:r>
          </a:p>
        </p:txBody>
      </p:sp>
      <p:sp>
        <p:nvSpPr>
          <p:cNvPr id="18441" name="WordArt 9"/>
          <p:cNvSpPr>
            <a:spLocks noChangeArrowheads="1" noChangeShapeType="1" noTextEdit="1"/>
          </p:cNvSpPr>
          <p:nvPr/>
        </p:nvSpPr>
        <p:spPr bwMode="auto">
          <a:xfrm rot="422834">
            <a:off x="5940425" y="3429000"/>
            <a:ext cx="2808288" cy="11366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2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2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"Спасибо!"</a:t>
            </a:r>
          </a:p>
        </p:txBody>
      </p:sp>
      <p:sp>
        <p:nvSpPr>
          <p:cNvPr id="18442" name="WordArt 10"/>
          <p:cNvSpPr>
            <a:spLocks noChangeArrowheads="1" noChangeShapeType="1" noTextEdit="1"/>
          </p:cNvSpPr>
          <p:nvPr/>
        </p:nvSpPr>
        <p:spPr bwMode="auto">
          <a:xfrm rot="243323">
            <a:off x="179388" y="3789363"/>
            <a:ext cx="4897437" cy="12525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2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"Прости, пожалуйста!"</a:t>
            </a:r>
          </a:p>
        </p:txBody>
      </p:sp>
      <p:sp>
        <p:nvSpPr>
          <p:cNvPr id="18443" name="WordArt 11"/>
          <p:cNvSpPr>
            <a:spLocks noChangeArrowheads="1" noChangeShapeType="1" noTextEdit="1"/>
          </p:cNvSpPr>
          <p:nvPr/>
        </p:nvSpPr>
        <p:spPr bwMode="auto">
          <a:xfrm rot="374255">
            <a:off x="5580063" y="4652963"/>
            <a:ext cx="305752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"До свидания!"</a:t>
            </a:r>
          </a:p>
        </p:txBody>
      </p:sp>
      <p:sp>
        <p:nvSpPr>
          <p:cNvPr id="18444" name="WordArt 12"/>
          <p:cNvSpPr>
            <a:spLocks noChangeArrowheads="1" noChangeShapeType="1" noTextEdit="1"/>
          </p:cNvSpPr>
          <p:nvPr/>
        </p:nvSpPr>
        <p:spPr bwMode="auto">
          <a:xfrm rot="254834">
            <a:off x="323850" y="5572125"/>
            <a:ext cx="4897438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"Крепкого здоровья!"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/>
      <p:bldP spid="18439" grpId="0" animBg="1"/>
      <p:bldP spid="18440" grpId="0" animBg="1"/>
      <p:bldP spid="18441" grpId="0" animBg="1"/>
      <p:bldP spid="18442" grpId="0" animBg="1"/>
      <p:bldP spid="18443" grpId="0" animBg="1"/>
      <p:bldP spid="184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Онлайн-кинотеатр от СОЮЗ Медиа Груп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/>
          <a:lstStyle/>
          <a:p>
            <a:pPr>
              <a:buNone/>
            </a:pPr>
            <a:r>
              <a:rPr lang="ru-RU" sz="4000" dirty="0" smtClean="0"/>
              <a:t>Друзья мои, внушайте людям веру,</a:t>
            </a:r>
          </a:p>
          <a:p>
            <a:pPr>
              <a:buNone/>
            </a:pPr>
            <a:r>
              <a:rPr lang="ru-RU" sz="4000" dirty="0" smtClean="0"/>
              <a:t>И чаще говорите «Добрый день!» </a:t>
            </a:r>
          </a:p>
          <a:p>
            <a:pPr>
              <a:buNone/>
            </a:pPr>
            <a:r>
              <a:rPr lang="ru-RU" sz="4000" dirty="0" smtClean="0"/>
              <a:t>И следуйте хорошему примеру,</a:t>
            </a:r>
          </a:p>
          <a:p>
            <a:pPr>
              <a:buNone/>
            </a:pPr>
            <a:r>
              <a:rPr lang="ru-RU" sz="4000" dirty="0" smtClean="0"/>
              <a:t>Продляйте добрым словом жизнь людей!</a:t>
            </a:r>
          </a:p>
          <a:p>
            <a:pPr algn="r">
              <a:buNone/>
            </a:pPr>
            <a:r>
              <a:rPr lang="ru-RU" sz="4000" dirty="0" smtClean="0"/>
              <a:t>В. Боков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204864"/>
            <a:ext cx="8305800" cy="2088232"/>
          </a:xfrm>
        </p:spPr>
        <p:txBody>
          <a:bodyPr>
            <a:normAutofit/>
          </a:bodyPr>
          <a:lstStyle/>
          <a:p>
            <a:pPr algn="ctr"/>
            <a:r>
              <a:rPr lang="ru-RU" sz="8800" dirty="0" smtClean="0"/>
              <a:t>Архивная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д именем Церковнославянского язык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352928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5332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«Только АЗБУКА составляет некоторый полный смысл, содержащий в себе наставления тому, кто начинает произносить буквы, напоминая и твердя юному ученику о важности своей и пользе обучаться языку».</a:t>
            </a:r>
            <a:br>
              <a:rPr lang="ru-RU" dirty="0" smtClean="0"/>
            </a:br>
            <a:r>
              <a:rPr lang="ru-RU" dirty="0" smtClean="0"/>
              <a:t> А. С. Шишков.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32856"/>
            <a:ext cx="8305800" cy="2160240"/>
          </a:xfrm>
        </p:spPr>
        <p:txBody>
          <a:bodyPr>
            <a:normAutofit/>
          </a:bodyPr>
          <a:lstStyle/>
          <a:p>
            <a:pPr algn="ctr"/>
            <a:r>
              <a:rPr lang="ru-RU" sz="8800" b="1" dirty="0" smtClean="0"/>
              <a:t>Справочная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5"/>
          <p:cNvSpPr>
            <a:spLocks noChangeArrowheads="1" noChangeShapeType="1" noTextEdit="1"/>
          </p:cNvSpPr>
          <p:nvPr/>
        </p:nvSpPr>
        <p:spPr bwMode="auto">
          <a:xfrm>
            <a:off x="971550" y="404813"/>
            <a:ext cx="5113338" cy="18002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доброта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23850" y="3089275"/>
            <a:ext cx="84963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sz="4000"/>
              <a:t>это отзывчивость, </a:t>
            </a:r>
          </a:p>
          <a:p>
            <a:pPr>
              <a:buFontTx/>
              <a:buChar char="-"/>
            </a:pPr>
            <a:r>
              <a:rPr lang="ru-RU" sz="4000"/>
              <a:t> душевное расположение к людям, </a:t>
            </a:r>
          </a:p>
          <a:p>
            <a:pPr>
              <a:buFontTx/>
              <a:buChar char="-"/>
            </a:pPr>
            <a:r>
              <a:rPr lang="ru-RU" sz="4000"/>
              <a:t>стремление делать добро другим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</TotalTime>
  <Words>438</Words>
  <Application>Microsoft Office PowerPoint</Application>
  <PresentationFormat>Экран (4:3)</PresentationFormat>
  <Paragraphs>124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    </vt:lpstr>
      <vt:lpstr>ТВОРИ ДОБРО!</vt:lpstr>
      <vt:lpstr>Слайд 3</vt:lpstr>
      <vt:lpstr>Слайд 4</vt:lpstr>
      <vt:lpstr>Архивная</vt:lpstr>
      <vt:lpstr>Слайд 6</vt:lpstr>
      <vt:lpstr>«Только АЗБУКА составляет некоторый полный смысл, содержащий в себе наставления тому, кто начинает произносить буквы, напоминая и твердя юному ученику о важности своей и пользе обучаться языку».  А. С. Шишков.</vt:lpstr>
      <vt:lpstr>Справочная</vt:lpstr>
      <vt:lpstr>Слайд 9</vt:lpstr>
      <vt:lpstr>Синонимичная</vt:lpstr>
      <vt:lpstr>Слайд 11</vt:lpstr>
      <vt:lpstr>Слайд 12</vt:lpstr>
      <vt:lpstr>Тестовая</vt:lpstr>
      <vt:lpstr>Слайд 14</vt:lpstr>
      <vt:lpstr>Тест «Добрый ли, я»</vt:lpstr>
      <vt:lpstr>Слайд 16</vt:lpstr>
      <vt:lpstr>Тренинговая</vt:lpstr>
      <vt:lpstr>Литературная</vt:lpstr>
      <vt:lpstr>Слайд 19</vt:lpstr>
      <vt:lpstr>Мультипликационная</vt:lpstr>
      <vt:lpstr>Подарочная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« Добрый или злой»</dc:title>
  <dc:creator>Елена</dc:creator>
  <cp:lastModifiedBy>Елена</cp:lastModifiedBy>
  <cp:revision>6</cp:revision>
  <dcterms:created xsi:type="dcterms:W3CDTF">2014-12-16T17:00:44Z</dcterms:created>
  <dcterms:modified xsi:type="dcterms:W3CDTF">2014-12-16T18:27:17Z</dcterms:modified>
</cp:coreProperties>
</file>