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2678F-1570-4E9C-BF82-DBBA5756C9E0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7E1D1-5B8A-4DD6-AD7A-80E41325D0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7E1D1-5B8A-4DD6-AD7A-80E41325D00A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12BD36-34AE-420E-AC84-DC071E5985E8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DB5A09-72A0-40E2-8ED1-A6CA00BC6A2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kp.ru/daily/26163.7/3050365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dn2.img22.ria.ru/images/97289/98/97289984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2"/>
            <a:ext cx="785818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5000636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BancoLightTT" pitchFamily="66" charset="-52"/>
              </a:rPr>
              <a:t> </a:t>
            </a:r>
            <a:r>
              <a:rPr lang="ru-RU" sz="4800" b="1" dirty="0">
                <a:solidFill>
                  <a:srgbClr val="002060"/>
                </a:solidFill>
                <a:latin typeface="BancoLightTT" pitchFamily="66" charset="-52"/>
              </a:rPr>
              <a:t>Юлия Липницкая</a:t>
            </a:r>
            <a:r>
              <a:rPr lang="ru-RU" sz="4800" b="1" dirty="0" smtClean="0">
                <a:solidFill>
                  <a:srgbClr val="002060"/>
                </a:solidFill>
                <a:latin typeface="BancoLightTT" pitchFamily="66" charset="-52"/>
              </a:rPr>
              <a:t> - олимпийская чемпионка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BancoLightTT" pitchFamily="66" charset="-52"/>
              </a:rPr>
              <a:t> в командных соревнованиях</a:t>
            </a:r>
            <a:endParaRPr lang="ru-RU" sz="4800" b="1" dirty="0">
              <a:solidFill>
                <a:srgbClr val="002060"/>
              </a:solidFill>
              <a:latin typeface="BancoLightTT" pitchFamily="66" charset="-5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k.ru/upload/iblock_mk/550/ac/dd/47/DETAIL_PICTURE__35842081.jpg"/>
          <p:cNvPicPr/>
          <p:nvPr/>
        </p:nvPicPr>
        <p:blipFill>
          <a:blip r:embed="rId2"/>
          <a:srcRect t="5682" b="4545"/>
          <a:stretch>
            <a:fillRect/>
          </a:stretch>
        </p:blipFill>
        <p:spPr bwMode="auto">
          <a:xfrm>
            <a:off x="1714480" y="785794"/>
            <a:ext cx="542928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42976" y="357166"/>
            <a:ext cx="65008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BancoLightTT" pitchFamily="66" charset="-52"/>
              </a:rPr>
              <a:t>"Маленькая мисс Счастье". </a:t>
            </a:r>
            <a:endParaRPr lang="ru-RU" sz="4400" b="1" dirty="0">
              <a:solidFill>
                <a:srgbClr val="002060"/>
              </a:solidFill>
              <a:latin typeface="BancoLightTT" pitchFamily="66" charset="-5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42853"/>
          <a:ext cx="8858314" cy="6381668"/>
        </p:xfrm>
        <a:graphic>
          <a:graphicData uri="http://schemas.openxmlformats.org/drawingml/2006/table">
            <a:tbl>
              <a:tblPr/>
              <a:tblGrid>
                <a:gridCol w="3714776"/>
                <a:gridCol w="928694"/>
                <a:gridCol w="1071570"/>
                <a:gridCol w="1000132"/>
                <a:gridCol w="1071570"/>
                <a:gridCol w="1071572"/>
              </a:tblGrid>
              <a:tr h="785817">
                <a:tc gridSpan="6"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4800" b="1" dirty="0" smtClean="0">
                        <a:solidFill>
                          <a:srgbClr val="002060"/>
                        </a:solidFill>
                        <a:latin typeface="BancoLightTT" pitchFamily="66" charset="-52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4800" b="1" dirty="0" smtClean="0">
                          <a:solidFill>
                            <a:srgbClr val="002060"/>
                          </a:solidFill>
                          <a:latin typeface="BancoLightTT" pitchFamily="66" charset="-52"/>
                          <a:ea typeface="Times New Roman"/>
                          <a:cs typeface="Times New Roman" pitchFamily="18" charset="0"/>
                        </a:rPr>
                        <a:t>Достижения</a:t>
                      </a:r>
                      <a:endParaRPr lang="ru-RU" sz="4800" dirty="0">
                        <a:solidFill>
                          <a:srgbClr val="002060"/>
                        </a:solidFill>
                        <a:latin typeface="BancoLightTT" pitchFamily="66" charset="-52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230">
                <a:tc gridSpan="6"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Международные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026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Соревнования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2009—2010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2010—2011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2011—2012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2012—2013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2013—2014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92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Зимние Олимпийские игры. Командные соревнования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</a:tr>
              <a:tr h="550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Зимние Олимпийские игры. Индивидуальные соревнования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Чемпионаты мира. Индивидуальные соревнования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49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Чемпионаты мира. Командные соревнования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Чемпионаты Европы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</a:tr>
              <a:tr h="310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Финал Гран-при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WD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0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GP 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Bompard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0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GP 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Cup of China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0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GP 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Rostelecom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</a:tr>
              <a:tr h="310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GP </a:t>
                      </a: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Skate Canada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</a:tr>
              <a:tr h="310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Finlandia Trophy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000108"/>
          <a:ext cx="8643997" cy="5429288"/>
        </p:xfrm>
        <a:graphic>
          <a:graphicData uri="http://schemas.openxmlformats.org/drawingml/2006/table">
            <a:tbl>
              <a:tblPr/>
              <a:tblGrid>
                <a:gridCol w="3050824"/>
                <a:gridCol w="1089579"/>
                <a:gridCol w="1162218"/>
                <a:gridCol w="1089579"/>
                <a:gridCol w="1089579"/>
                <a:gridCol w="1162218"/>
              </a:tblGrid>
              <a:tr h="580785">
                <a:tc gridSpan="6"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Международные среди юниоров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472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Чемпионат мира среди юниоров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35283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Финал Гран-при среди юниоров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80879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JGP Италия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80879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JGP Польша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71140">
                <a:tc gridSpan="6"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Национальные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854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Соревнования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2009-10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2010-11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2011-12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2012-13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2013-14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9452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Чемпионат России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WD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86475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Первенство России среди юниоров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WD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27" marR="9427" marT="9427" marB="9427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946" marR="2946" marT="2946" marB="2946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1.stc.all.kpcdn.net/f/4/image/15/18/76181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501122" cy="57864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Юлия Липницкая (Россия) выступает в произвольной программе женского одиночного катания командных соревнований по фигурному катанию на XXII зимних Олимпийских играх в Сочи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71546"/>
            <a:ext cx="39528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596" y="1000108"/>
            <a:ext cx="43577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15-летняя </a:t>
            </a:r>
            <a:r>
              <a:rPr lang="ru-RU" sz="2000" b="1" dirty="0"/>
              <a:t>Юлия Липницкая</a:t>
            </a:r>
            <a:r>
              <a:rPr lang="ru-RU" sz="2000" dirty="0"/>
              <a:t> стала олимпийской чемпионкой в командных соревнованиях. 9 февраля Липницкая выступила в произвольной программе в рамках командного турнира. Она заняла первое место, набрав 141,51 балла. 8 февраля Юлия выиграла также и короткую программу. Таким образом, она принесла команде 20 баллов из 20 возможных.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357298"/>
            <a:ext cx="571504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Юлия </a:t>
            </a:r>
            <a:r>
              <a:rPr lang="ru-RU" sz="2000" dirty="0"/>
              <a:t>родилась 5 июня 1998 года в Екатеринбурге, сейчас ей всего 15 лет. В российской олимпийской сборной она самая юная, </a:t>
            </a:r>
            <a:endParaRPr lang="ru-RU" sz="2000" dirty="0" smtClean="0"/>
          </a:p>
          <a:p>
            <a:pPr lvl="0"/>
            <a:endParaRPr lang="ru-RU" sz="2000" dirty="0"/>
          </a:p>
          <a:p>
            <a:pPr lvl="0">
              <a:buFont typeface="Arial" pitchFamily="34" charset="0"/>
              <a:buChar char="•"/>
            </a:pPr>
            <a:r>
              <a:rPr lang="ru-RU" sz="2000" dirty="0"/>
              <a:t>Фигурным катанием начала заниматься в 4 года</a:t>
            </a:r>
            <a:r>
              <a:rPr lang="ru-RU" sz="2000" dirty="0" smtClean="0"/>
              <a:t>,</a:t>
            </a:r>
          </a:p>
          <a:p>
            <a:pPr lvl="0"/>
            <a:endParaRPr lang="ru-RU" sz="2000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714356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BancoLightTT" pitchFamily="66" charset="-52"/>
              </a:rPr>
              <a:t>ИНТЕРЕСНЫЕ ФАКТЫ О ЮЛИИ ЛИПНИЦКОЙ</a:t>
            </a:r>
            <a:endParaRPr lang="ru-RU" sz="4000" b="1" dirty="0">
              <a:solidFill>
                <a:srgbClr val="002060"/>
              </a:solidFill>
              <a:latin typeface="BancoLightTT" pitchFamily="66" charset="-52"/>
            </a:endParaRPr>
          </a:p>
        </p:txBody>
      </p:sp>
      <p:pic>
        <p:nvPicPr>
          <p:cNvPr id="5" name="Рисунок 4" descr="http://www.eg.ru/upimg/photo/17074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429000"/>
            <a:ext cx="314327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s409827.vk.me/v409827303/94d4/p0w41bNOLhU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285992"/>
            <a:ext cx="288606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642918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На сегодняшний день на ее счету множество громких побед. Юлия - чемпионка Европы 2014 года, чемпионка мира среди юниоров 2012 года и вице-чемпионка 2013 года, серебряный призер финала Гран-при сезона 2013/2014,</a:t>
            </a:r>
          </a:p>
          <a:p>
            <a:pPr lvl="0"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 </a:t>
            </a:r>
            <a:r>
              <a:rPr lang="ru-RU" dirty="0" smtClean="0">
                <a:hlinkClick r:id="rId2"/>
              </a:rPr>
              <a:t>интервью «КП»</a:t>
            </a:r>
            <a:r>
              <a:rPr lang="ru-RU" dirty="0" smtClean="0"/>
              <a:t> Юлия признавалась: «Я пока не умею себя прощать. Если разрешать себе ошибки, то… Как же жить дальше?»,</a:t>
            </a:r>
          </a:p>
          <a:p>
            <a:pPr lvl="0">
              <a:buFont typeface="Arial" pitchFamily="34" charset="0"/>
              <a:buChar char="•"/>
            </a:pPr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</p:txBody>
      </p:sp>
      <p:pic>
        <p:nvPicPr>
          <p:cNvPr id="5" name="Рисунок 4" descr="http://s3.stc.all.kpcdn.net/f/4/image/05/19/76190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00306"/>
            <a:ext cx="6011863" cy="41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fskate.ru/photos/image11589.jpg"/>
          <p:cNvPicPr/>
          <p:nvPr/>
        </p:nvPicPr>
        <p:blipFill>
          <a:blip r:embed="rId4"/>
          <a:srcRect l="16667" t="3125" r="12500"/>
          <a:stretch>
            <a:fillRect/>
          </a:stretch>
        </p:blipFill>
        <p:spPr bwMode="auto">
          <a:xfrm>
            <a:off x="6215074" y="2500306"/>
            <a:ext cx="235745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00042"/>
            <a:ext cx="521497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Хореограф Юлии - Илья Авербух, </a:t>
            </a:r>
          </a:p>
          <a:p>
            <a:pPr lvl="0"/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Короткую программу Юлия выполняет под музыку Марка Минкова - «Не отрекаются, любя»,</a:t>
            </a:r>
          </a:p>
          <a:p>
            <a:pPr lvl="0"/>
            <a:endParaRPr lang="ru-RU" dirty="0" smtClean="0"/>
          </a:p>
        </p:txBody>
      </p:sp>
      <p:pic>
        <p:nvPicPr>
          <p:cNvPr id="5" name="Рисунок 4" descr="http://s1.stc.all.kpcdn.net/f/4/image/09/18/76180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52864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5.stc.all.kpcdn.net/f/4/image/20/18/76182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857232"/>
            <a:ext cx="307183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00174"/>
            <a:ext cx="4214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Юлия учится дома - в школу не ходит совсем. В интервью «КП» на вопрос про учебу она ответила: «Не спрашивайте, ради бога, о любимом предмете, не существует такого! Одна мысль: побыстрее бы все выучить, сдать экзамен и отмучиться».</a:t>
            </a:r>
            <a:endParaRPr lang="ru-RU" sz="2400" dirty="0"/>
          </a:p>
        </p:txBody>
      </p:sp>
      <p:pic>
        <p:nvPicPr>
          <p:cNvPr id="3" name="Рисунок 2" descr="http://sporteveryday.info/imagesupload/2012/12/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857232"/>
            <a:ext cx="400050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857232"/>
            <a:ext cx="44291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b="1" dirty="0">
                <a:solidFill>
                  <a:srgbClr val="002060"/>
                </a:solidFill>
                <a:latin typeface="BancoLightTT" pitchFamily="66" charset="-52"/>
              </a:rPr>
              <a:t>СЕКРЕТ ЮЛИИ </a:t>
            </a:r>
            <a:r>
              <a:rPr lang="ru-RU" sz="4000" b="1" dirty="0" smtClean="0">
                <a:solidFill>
                  <a:srgbClr val="002060"/>
                </a:solidFill>
                <a:latin typeface="BancoLightTT" pitchFamily="66" charset="-52"/>
              </a:rPr>
              <a:t>ЛИПНИЦКОЙ</a:t>
            </a:r>
            <a:endParaRPr lang="ru-RU" sz="4000" dirty="0">
              <a:solidFill>
                <a:srgbClr val="002060"/>
              </a:solidFill>
              <a:latin typeface="BancoLightTT" pitchFamily="66" charset="-52"/>
            </a:endParaRPr>
          </a:p>
          <a:p>
            <a:pPr lvl="0">
              <a:buFontTx/>
              <a:buChar char="-"/>
            </a:pPr>
            <a:endParaRPr lang="ru-RU" sz="2000" b="1" dirty="0" smtClean="0"/>
          </a:p>
          <a:p>
            <a:pPr lvl="0">
              <a:buFontTx/>
              <a:buChar char="-"/>
            </a:pPr>
            <a:r>
              <a:rPr lang="ru-RU" sz="2000" b="1" dirty="0" smtClean="0"/>
              <a:t>Юля</a:t>
            </a:r>
            <a:r>
              <a:rPr lang="ru-RU" sz="2000" b="1" dirty="0"/>
              <a:t>, ты кажешься абсолютно непробиваемой</a:t>
            </a:r>
            <a:r>
              <a:rPr lang="ru-RU" sz="2000" b="1" dirty="0" smtClean="0"/>
              <a:t>…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- Да какое там непробиваемой… Иногда до таких истерик доходит. Не получается что-то, ухожу, плачу в раздевалке и остановиться не могу. Было дело, доводила себя до того, что просто лежала на льду и встать не могла, практически до травм себя доводила, потому что хочу, чтобы все получалось на высоком уровне.</a:t>
            </a:r>
          </a:p>
          <a:p>
            <a:endParaRPr lang="ru-RU" dirty="0"/>
          </a:p>
        </p:txBody>
      </p:sp>
      <p:pic>
        <p:nvPicPr>
          <p:cNvPr id="6" name="Рисунок 5" descr="http://rsport.ru/images/63124/74/63124745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857232"/>
            <a:ext cx="342902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Юлия Липницкая покорила СМИ, Путина и свердловского губернатора (ФОТО, ВИДЕО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28802"/>
            <a:ext cx="3643338" cy="3143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Рисунок 2" descr="http://www.topnews.ru/upload/img/cea14a93a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428868"/>
            <a:ext cx="4500594" cy="30241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57158" y="571480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BancoLightTT" pitchFamily="66" charset="-52"/>
              </a:rPr>
              <a:t>Выступление 15-летней российской фигуристки Юлии Липницкой </a:t>
            </a:r>
            <a:endParaRPr lang="ru-RU" sz="3600" b="1" dirty="0" smtClean="0">
              <a:solidFill>
                <a:srgbClr val="002060"/>
              </a:solidFill>
              <a:latin typeface="BancoLightTT" pitchFamily="66" charset="-52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BancoLightTT" pitchFamily="66" charset="-52"/>
              </a:rPr>
              <a:t>на </a:t>
            </a:r>
            <a:r>
              <a:rPr lang="ru-RU" sz="3600" b="1" dirty="0">
                <a:solidFill>
                  <a:srgbClr val="002060"/>
                </a:solidFill>
                <a:latin typeface="BancoLightTT" pitchFamily="66" charset="-52"/>
              </a:rPr>
              <a:t>Олимпийских играх-2014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2.stc.all.kpcdn.net/f/4/image/10/18/76181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57166"/>
            <a:ext cx="4762500" cy="6191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42844" y="1000108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Несмотря на свой юный возраст, Юля уже профессионал со стажем.  Она – чемпионка и Европы, и мира, и России. 8 февраля Липницкая стала лучшей в короткой программе командных соревнований на Олимпиаде в Сочи. Для нее это личный рекорд.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269</Words>
  <Application>Microsoft Office PowerPoint</Application>
  <PresentationFormat>Экран (4:3)</PresentationFormat>
  <Paragraphs>83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Andrew</dc:creator>
  <cp:lastModifiedBy>Andrew</cp:lastModifiedBy>
  <cp:revision>6</cp:revision>
  <dcterms:created xsi:type="dcterms:W3CDTF">2014-02-12T00:25:21Z</dcterms:created>
  <dcterms:modified xsi:type="dcterms:W3CDTF">2014-02-12T01:10:49Z</dcterms:modified>
</cp:coreProperties>
</file>