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7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D6AD-3A36-42A4-9300-11A940D0B71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099-23E8-4339-8610-6027041EAE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0;&#1083;&#1072;&#1089;&#1089;&#1085;&#1099;&#1077;%20&#1095;&#1072;&#1089;&#1099;%205&#1082;&#1083;\&#1086;&#1090;&#1082;&#1088;&#1099;&#1090;&#1099;&#1081;%20&#1091;&#1088;&#1086;&#1082;%2020%20&#1103;&#1085;&#1074;&#1072;&#1088;&#1103;%20%205%20&#1082;&#1083;&#1072;&#1089;&#1089;\Blokada-Metronom(muzofon.com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&#1050;&#1083;&#1072;&#1089;&#1089;&#1085;&#1099;&#1077;%20&#1095;&#1072;&#1089;&#1099;%205&#1082;&#1083;\&#1086;&#1090;&#1082;&#1088;&#1099;&#1090;&#1099;&#1081;%20&#1091;&#1088;&#1086;&#1082;%2020%20&#1103;&#1085;&#1074;&#1072;&#1088;&#1103;%20%205%20&#1082;&#1083;&#1072;&#1089;&#1089;\Franz%20Schubert%20-%20Ave%20Maria%20Maria%20Callas%20(audiopoisk.co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0;&#1083;&#1072;&#1089;&#1089;&#1085;&#1099;&#1077;%20&#1095;&#1072;&#1089;&#1099;%205&#1082;&#1083;\&#1086;&#1090;&#1082;&#1088;&#1099;&#1090;&#1099;&#1081;%20&#1091;&#1088;&#1086;&#1082;%2020%20&#1103;&#1085;&#1074;&#1072;&#1088;&#1103;%20%205%20&#1082;&#1083;&#1072;&#1089;&#1089;\&#1064;&#1086;&#1089;&#1090;&#1072;&#1082;&#1086;&#1074;&#1080;&#1095;%20&#1076;&#1086;%20&#1084;&#1072;&#1078;&#1086;&#1088;%20&#1040;&#1083;&#1083;&#1077;&#1075;&#1088;&#1077;&#1090;&#1090;&#1086;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Классные часы 5кл\открытый урок 20 января  5 класс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340"/>
            <a:ext cx="9144000" cy="671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Классные часы 5кл\открытый урок 20 января  5 класс\хле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9" name="Blokada-Metronom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Пискаревское кладбище</a:t>
            </a:r>
          </a:p>
        </p:txBody>
      </p:sp>
      <p:pic>
        <p:nvPicPr>
          <p:cNvPr id="18435" name="Picture 8" descr="0_8e0f_72805633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000250"/>
            <a:ext cx="399415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rodina-mat_18-04-2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928813"/>
            <a:ext cx="39973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" name="Franz Schubert - Ave Maria Maria Callas (audiopoisk.com)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839200" y="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Классные часы 5кл\открытый урок 20 января  5 класс\дет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Классные часы 5кл\открытый урок 20 января  5 класс\дети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</a:t>
            </a:r>
            <a:r>
              <a:rPr lang="ru-RU" sz="3200" dirty="0"/>
              <a:t>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/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/>
              <a:t>была исполнена оркестром Радиокомитета в осажденном немцами </a:t>
            </a:r>
            <a:r>
              <a:rPr lang="ru-RU" sz="3200" dirty="0" smtClean="0"/>
              <a:t>Ленинграде.</a:t>
            </a:r>
            <a:endParaRPr lang="ru-RU" sz="3200" dirty="0"/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214290"/>
            <a:ext cx="4143404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43" y="0"/>
            <a:ext cx="8970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Шостакович до мажор Аллегрет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ноябрь.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 cstate="print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Дорога Жизни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Классные часы 5кл\открытый урок 20 января  5 класс\хле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Экран (4:3)</PresentationFormat>
  <Paragraphs>13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Дорога Жизни</vt:lpstr>
      <vt:lpstr>Слайд 9</vt:lpstr>
      <vt:lpstr>Слайд 10</vt:lpstr>
      <vt:lpstr>Памятники</vt:lpstr>
      <vt:lpstr>Пискаревское кладбище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</cp:revision>
  <dcterms:created xsi:type="dcterms:W3CDTF">2015-02-01T15:18:24Z</dcterms:created>
  <dcterms:modified xsi:type="dcterms:W3CDTF">2015-02-01T15:20:47Z</dcterms:modified>
</cp:coreProperties>
</file>