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63" r:id="rId3"/>
    <p:sldId id="267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500174"/>
            <a:ext cx="8305800" cy="33426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305800" cy="12858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Надежда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:\103_PANA\P10300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006" y="470257"/>
            <a:ext cx="7945521" cy="5959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58" y="355438"/>
            <a:ext cx="8096307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179" y="1071546"/>
            <a:ext cx="8214934" cy="473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1595"/>
            <a:ext cx="4808008" cy="641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3992" y="332656"/>
            <a:ext cx="4696240" cy="62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97733"/>
            <a:ext cx="4714907" cy="627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" y="357166"/>
            <a:ext cx="798319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53" y="483561"/>
            <a:ext cx="7891637" cy="591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ученик</cp:lastModifiedBy>
  <cp:revision>12</cp:revision>
  <dcterms:created xsi:type="dcterms:W3CDTF">2012-05-17T15:31:34Z</dcterms:created>
  <dcterms:modified xsi:type="dcterms:W3CDTF">2013-01-14T12:03:36Z</dcterms:modified>
</cp:coreProperties>
</file>