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3" r:id="rId6"/>
    <p:sldId id="262" r:id="rId7"/>
    <p:sldId id="261" r:id="rId8"/>
    <p:sldId id="264" r:id="rId9"/>
    <p:sldId id="266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rafaelsanti.ru/txt/rafaelbg.shtml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dirty="0" smtClean="0"/>
              <a:t>ОБРАЗ ЧЕЛОВЕКА – ГЛАВНАЯ ТЕМА ИСКУССТВА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5085184"/>
            <a:ext cx="5382344" cy="1371600"/>
          </a:xfrm>
        </p:spPr>
        <p:txBody>
          <a:bodyPr/>
          <a:lstStyle/>
          <a:p>
            <a:r>
              <a:rPr lang="ru-RU" dirty="0" smtClean="0"/>
              <a:t>Урок подготовила: учитель ИЗО, ОРКСЭ, МХК, технологии и черчения ГБОУ СОШ №1432 «Новая школа» </a:t>
            </a:r>
            <a:r>
              <a:rPr lang="ru-RU" dirty="0" smtClean="0"/>
              <a:t>Тихомирова Ирина Александровна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794322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Илья Ефимович Репин. Стрекоза. Портрет Веры Репиной, дочери художника</a:t>
            </a:r>
            <a:endParaRPr lang="ru-RU" sz="4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1280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2420888"/>
            <a:ext cx="2806013" cy="420902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Портрет </a:t>
            </a:r>
            <a:r>
              <a:rPr lang="ru-RU" b="1" dirty="0" err="1" smtClean="0"/>
              <a:t>Мики</a:t>
            </a:r>
            <a:r>
              <a:rPr lang="ru-RU" b="1" smtClean="0"/>
              <a:t> Морозова, Серов, 1901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93e0217bbe07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2771800" y="260648"/>
            <a:ext cx="4610100" cy="641667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02634"/>
          </a:xfrm>
        </p:spPr>
        <p:txBody>
          <a:bodyPr>
            <a:normAutofit/>
          </a:bodyPr>
          <a:lstStyle/>
          <a:p>
            <a:r>
              <a:rPr lang="ru-RU" sz="5400" b="1" dirty="0" smtClean="0"/>
              <a:t>Что изображено на картине?</a:t>
            </a:r>
            <a:br>
              <a:rPr lang="ru-RU" sz="5400" b="1" dirty="0" smtClean="0"/>
            </a:br>
            <a:r>
              <a:rPr lang="ru-RU" sz="5400" b="1" dirty="0" smtClean="0"/>
              <a:t>Кто этот человек?</a:t>
            </a:r>
            <a:br>
              <a:rPr lang="ru-RU" sz="5400" b="1" dirty="0" smtClean="0"/>
            </a:br>
            <a:r>
              <a:rPr lang="ru-RU" sz="5400" b="1" dirty="0" smtClean="0"/>
              <a:t>Сколько ему лет?</a:t>
            </a:r>
            <a:br>
              <a:rPr lang="ru-RU" sz="5400" b="1" dirty="0" smtClean="0"/>
            </a:br>
            <a:r>
              <a:rPr lang="ru-RU" sz="5400" b="1" dirty="0" smtClean="0"/>
              <a:t>Какое у него настроение?</a:t>
            </a:r>
            <a:endParaRPr lang="ru-RU" sz="5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02234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hlinkClick r:id="rId2"/>
              </a:rPr>
              <a:t>Автопортрет. </a:t>
            </a:r>
            <a:br>
              <a:rPr lang="ru-RU" sz="4400" b="1" dirty="0" smtClean="0">
                <a:hlinkClick r:id="rId2"/>
              </a:rPr>
            </a:br>
            <a:r>
              <a:rPr lang="ru-RU" sz="4400" b="1" dirty="0" smtClean="0">
                <a:hlinkClick r:id="rId2"/>
              </a:rPr>
              <a:t>Рафаэль. 1504-1506 гг. </a:t>
            </a:r>
            <a:br>
              <a:rPr lang="ru-RU" sz="4400" b="1" dirty="0" smtClean="0">
                <a:hlinkClick r:id="rId2"/>
              </a:rPr>
            </a:br>
            <a:r>
              <a:rPr lang="ru-RU" sz="4400" b="1" dirty="0" smtClean="0">
                <a:hlinkClick r:id="rId2"/>
              </a:rPr>
              <a:t>Мюнхен, Пинакотека.</a:t>
            </a:r>
            <a:r>
              <a:rPr lang="ru-RU" sz="4400" b="1" dirty="0" smtClean="0"/>
              <a:t> </a:t>
            </a:r>
            <a:endParaRPr lang="ru-RU" sz="4400" b="1" dirty="0"/>
          </a:p>
        </p:txBody>
      </p:sp>
      <p:pic>
        <p:nvPicPr>
          <p:cNvPr id="3" name="Содержимое 3" descr="93e0217bbe0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2348880"/>
            <a:ext cx="3058047" cy="425680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779912" y="2636912"/>
            <a:ext cx="38884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Рафаэль любил красоту и нежность форм, потому что сам был изящен и любезен, представляясь всем столь же привлекательным, как и изображенные им фигуры. </a:t>
            </a:r>
            <a:endParaRPr lang="ru-RU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741508_html_38baefa5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3347864" y="260648"/>
            <a:ext cx="4529137" cy="622776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74642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изображён на картине?</a:t>
            </a:r>
            <a:br>
              <a:rPr lang="ru-RU" sz="4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Когда написана картина?</a:t>
            </a:r>
            <a:br>
              <a:rPr lang="ru-RU" sz="4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Какое настроение во время написания картины?</a:t>
            </a:r>
            <a:endParaRPr lang="ru-RU" sz="4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05064"/>
            <a:ext cx="8208912" cy="252028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Леонардо да Винчи</a:t>
            </a:r>
            <a:b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Дама с горностаем. 1483. Доска, масло</a:t>
            </a:r>
            <a:endParaRPr lang="ru-RU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Содержимое 3" descr="741508_html_38baefa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260648"/>
            <a:ext cx="2681660" cy="368728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95536" y="260648"/>
            <a:ext cx="48245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7030A0"/>
                </a:solidFill>
              </a:rPr>
              <a:t>Фигура изображена в три четверти, а глаза направлены в сторону, то есть не смотрят на зрителя - это открытие принадлежит Да Винчи.</a:t>
            </a:r>
            <a:endParaRPr lang="ru-RU" sz="32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28072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3491880" y="260648"/>
            <a:ext cx="4237037" cy="635635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54562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эта девочка?</a:t>
            </a:r>
            <a:br>
              <a:rPr lang="ru-RU" sz="4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Какое время на картине?</a:t>
            </a:r>
            <a:br>
              <a:rPr lang="ru-RU" sz="4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Какое настроение на картине?</a:t>
            </a:r>
            <a:endParaRPr lang="ru-RU" sz="4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204</TotalTime>
  <Words>120</Words>
  <Application>Microsoft Office PowerPoint</Application>
  <PresentationFormat>Экран (4:3)</PresentationFormat>
  <Paragraphs>11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ОБРАЗ ЧЕЛОВЕКА – ГЛАВНАЯ ТЕМА ИСКУССТВА</vt:lpstr>
      <vt:lpstr>Слайд 2</vt:lpstr>
      <vt:lpstr>Что изображено на картине? Кто этот человек? Сколько ему лет? Какое у него настроение?</vt:lpstr>
      <vt:lpstr>Автопортрет.  Рафаэль. 1504-1506 гг.  Мюнхен, Пинакотека. </vt:lpstr>
      <vt:lpstr>Слайд 5</vt:lpstr>
      <vt:lpstr>Кто изображён на картине? Когда написана картина? Какое настроение во время написания картины?</vt:lpstr>
      <vt:lpstr>Леонардо да Винчи Дама с горностаем. 1483. Доска, масло</vt:lpstr>
      <vt:lpstr>Слайд 8</vt:lpstr>
      <vt:lpstr>Кто эта девочка? Какое время на картине? Какое настроение на картине?</vt:lpstr>
      <vt:lpstr>Илья Ефимович Репин. Стрекоза. Портрет Веры Репиной, дочери художника</vt:lpstr>
      <vt:lpstr>Слайд 11</vt:lpstr>
      <vt:lpstr>Портрет Мики Морозова, Серов, 1901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 ЧЕЛОВЕКА – ГЛАВНАЯ ТЕМА ИСКУССТВА</dc:title>
  <dc:creator>Ирина</dc:creator>
  <cp:lastModifiedBy>Тихомирова</cp:lastModifiedBy>
  <cp:revision>24</cp:revision>
  <dcterms:created xsi:type="dcterms:W3CDTF">2014-12-10T20:56:14Z</dcterms:created>
  <dcterms:modified xsi:type="dcterms:W3CDTF">2015-01-27T05:26:06Z</dcterms:modified>
</cp:coreProperties>
</file>