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78" r:id="rId8"/>
    <p:sldId id="276" r:id="rId9"/>
    <p:sldId id="283" r:id="rId10"/>
    <p:sldId id="282" r:id="rId11"/>
    <p:sldId id="280" r:id="rId12"/>
    <p:sldId id="290" r:id="rId13"/>
    <p:sldId id="287" r:id="rId14"/>
    <p:sldId id="284" r:id="rId15"/>
    <p:sldId id="293" r:id="rId16"/>
    <p:sldId id="270" r:id="rId17"/>
    <p:sldId id="295" r:id="rId18"/>
    <p:sldId id="303" r:id="rId19"/>
    <p:sldId id="305" r:id="rId20"/>
    <p:sldId id="300" r:id="rId21"/>
    <p:sldId id="310" r:id="rId22"/>
    <p:sldId id="272" r:id="rId23"/>
    <p:sldId id="298" r:id="rId24"/>
    <p:sldId id="30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CA75-9E6E-4BD4-8448-55DAF7B87A7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804-7288-4B62-AE01-E882B4006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94116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  ЛЮБОВЬ…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ibliotekar.ru/kKramskoy/7.files/image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699792" y="116632"/>
            <a:ext cx="4257090" cy="6220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635896" y="6021288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АЛЕКСАНДР ГРИБОЕДОВ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lt.poetree.ru/_ph/2/2/6328570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627784" y="188640"/>
            <a:ext cx="388843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19872" y="5877272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НИНА ЧАВЧАВАДЗЕ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elegrafua.com/photos/bank_17494_6903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32656"/>
            <a:ext cx="4248472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3848" y="5877272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НИНА ЧАВЧАВАДЗЕ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ukri.org/modules/My_eGallery/gallery/Other/9845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88640"/>
            <a:ext cx="4752528" cy="6360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upload.wikimedia.org/wikipedia/commons/0/08/Chavchavadze1857.jpg?uselang=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88640"/>
            <a:ext cx="4608512" cy="6063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3848" y="6021288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НИНА ЧАВЧАВАДЗЕ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File:Griboedov TUZ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60648"/>
            <a:ext cx="5232821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enclassic.ru/UserFiles/Image/anton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0"/>
            <a:ext cx="453650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79912" y="5805264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АНТОН ПАВЛОВИЧ ЧЕХОВ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renclassic.ru/UserFiles/Image/knip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332656"/>
            <a:ext cx="4824536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91880" y="6093296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ОЛЬГА КНИППЕР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chtoby-pomnili.com/preview.php?width=max&amp;dir=1332&amp;id=knipper_chehova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89260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55576" y="5661248"/>
            <a:ext cx="78488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Ольга </a:t>
            </a:r>
            <a:r>
              <a:rPr lang="ru-RU" dirty="0" err="1" smtClean="0"/>
              <a:t>Книппер</a:t>
            </a:r>
            <a:r>
              <a:rPr lang="ru-RU" dirty="0" smtClean="0"/>
              <a:t> с родителями и братом Константином. 1876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chtoby-pomnili.com/preview.php?width=max&amp;dir=1332&amp;id=knipper_chehova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0"/>
            <a:ext cx="5760640" cy="6414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835696" y="5949280"/>
            <a:ext cx="5832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Ирина - Ольга </a:t>
            </a:r>
            <a:r>
              <a:rPr lang="ru-RU" dirty="0" err="1" smtClean="0"/>
              <a:t>Книппер</a:t>
            </a:r>
            <a:r>
              <a:rPr lang="ru-RU" dirty="0" smtClean="0"/>
              <a:t>. «Царь Федор Иоаннович». 1898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дор Шаляпин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60648"/>
            <a:ext cx="4248472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35896" y="6021288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ФЕДОР ШАЛЯПИН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ikers.ru/upload/medialibrary/fd9/knip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60648"/>
            <a:ext cx="4536504" cy="6371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83768" y="6165304"/>
            <a:ext cx="46085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АНТОН ПАВЛОВИЧ ЧЕХОВ и ОЛЬГА КНИППЕР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chtoby-pomnili.com/preview.php?width=max&amp;dir=1332&amp;id=knipper_chehova_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908720"/>
            <a:ext cx="703924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15616" y="5373216"/>
            <a:ext cx="72728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Маша — </a:t>
            </a:r>
            <a:r>
              <a:rPr lang="ru-RU" dirty="0" err="1" smtClean="0"/>
              <a:t>О.Книппер</a:t>
            </a:r>
            <a:r>
              <a:rPr lang="ru-RU" dirty="0" smtClean="0"/>
              <a:t>, Ольга — М.Савицкая, Ирина - </a:t>
            </a:r>
            <a:r>
              <a:rPr lang="ru-RU" dirty="0" err="1" smtClean="0"/>
              <a:t>Н.Литовцева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(«Три сестры», 1901)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ьга Книппер и Антон Чехов картинк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404664"/>
            <a:ext cx="7200800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chtoby-pomnili.com/preview.php?width=max&amp;dir=1332&amp;id=knipper_chehova_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0"/>
            <a:ext cx="4621822" cy="659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71800" y="6165304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ОЛЬГА КНИППЕР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www.abc-people.com/data/chehov/chehov-photo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5034" y="260648"/>
            <a:ext cx="4661222" cy="6231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2/74/665/74665150_large_4232688_36f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7488832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35896" y="6021288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ИОЛА ТОРНАГИ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2/74/665/74665364_large_4232688_4649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332656"/>
            <a:ext cx="4032448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35896" y="6093296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ИОЛА ТОРНАГИ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первой женой Иолой Торнаг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0"/>
            <a:ext cx="4968552" cy="645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95736" y="6309320"/>
            <a:ext cx="46805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ФЕДОР ШАЛЯПИН</a:t>
            </a:r>
            <a:r>
              <a:rPr lang="en-US" b="1" dirty="0" smtClean="0"/>
              <a:t> </a:t>
            </a:r>
            <a:r>
              <a:rPr lang="ru-RU" b="1" dirty="0" smtClean="0"/>
              <a:t> и ИОЛА ТОРНАГИ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2/74/665/74665198_large_4232688_I__with_children_191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7992888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63888" y="6093296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ИОЛА ТОРНАГИ С ДЕТЬМИ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о второй женой Марией Элух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88640"/>
            <a:ext cx="4752528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71800" y="6165304"/>
            <a:ext cx="46805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ФЁДОР ШАЛЯПИН и МАРИЯ ПЕТЦОЛЬД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16632"/>
            <a:ext cx="424847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31840" y="6165304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ИОЛА ТОРНАГИ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devichka.ru/images/stories/_images/img164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88639"/>
            <a:ext cx="4608512" cy="632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86</Words>
  <Application>Microsoft Office PowerPoint</Application>
  <PresentationFormat>Экран (4:3)</PresentationFormat>
  <Paragraphs>20</Paragraphs>
  <Slides>24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  ЛЮБОВЬ…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1</cp:lastModifiedBy>
  <cp:revision>75</cp:revision>
  <dcterms:created xsi:type="dcterms:W3CDTF">2013-01-06T15:20:15Z</dcterms:created>
  <dcterms:modified xsi:type="dcterms:W3CDTF">2014-02-25T06:54:18Z</dcterms:modified>
</cp:coreProperties>
</file>