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83B0-1FEC-4F33-B61B-63350F504A37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58E-4D3A-4DA9-9E64-F0AE34B53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83B0-1FEC-4F33-B61B-63350F504A37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58E-4D3A-4DA9-9E64-F0AE34B53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83B0-1FEC-4F33-B61B-63350F504A37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58E-4D3A-4DA9-9E64-F0AE34B53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83B0-1FEC-4F33-B61B-63350F504A37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58E-4D3A-4DA9-9E64-F0AE34B53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83B0-1FEC-4F33-B61B-63350F504A37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58E-4D3A-4DA9-9E64-F0AE34B53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83B0-1FEC-4F33-B61B-63350F504A37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58E-4D3A-4DA9-9E64-F0AE34B53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83B0-1FEC-4F33-B61B-63350F504A37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58E-4D3A-4DA9-9E64-F0AE34B53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83B0-1FEC-4F33-B61B-63350F504A37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58E-4D3A-4DA9-9E64-F0AE34B53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83B0-1FEC-4F33-B61B-63350F504A37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58E-4D3A-4DA9-9E64-F0AE34B53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83B0-1FEC-4F33-B61B-63350F504A37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58E-4D3A-4DA9-9E64-F0AE34B53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83B0-1FEC-4F33-B61B-63350F504A37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258E-4D3A-4DA9-9E64-F0AE34B53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A83B0-1FEC-4F33-B61B-63350F504A37}" type="datetimeFigureOut">
              <a:rPr lang="ru-RU" smtClean="0"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A258E-4D3A-4DA9-9E64-F0AE34B53E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14339"/>
            <a:ext cx="9429784" cy="70723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226_slay3d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4-004-I-vot-nastupil-slavnyj-den-vrazheskoe-vojsko-sdalos-na-milo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97938" y="-89298"/>
            <a:ext cx="9341938" cy="70064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7-007-Pamjatnik-Mininu-i-Pozharskomu-samyj-pervyj-v-Mosk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72921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226_slayd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39722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Алена</dc:creator>
  <cp:lastModifiedBy>Алена</cp:lastModifiedBy>
  <cp:revision>2</cp:revision>
  <dcterms:created xsi:type="dcterms:W3CDTF">2014-11-03T15:56:07Z</dcterms:created>
  <dcterms:modified xsi:type="dcterms:W3CDTF">2014-11-03T16:11:14Z</dcterms:modified>
</cp:coreProperties>
</file>