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F53E-DA6F-4B25-8A4D-4E63B2D9244F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E0F2-4C7E-435B-99CA-ADEEF4D6B6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F53E-DA6F-4B25-8A4D-4E63B2D9244F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E0F2-4C7E-435B-99CA-ADEEF4D6B6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F53E-DA6F-4B25-8A4D-4E63B2D9244F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E0F2-4C7E-435B-99CA-ADEEF4D6B6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F53E-DA6F-4B25-8A4D-4E63B2D9244F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E0F2-4C7E-435B-99CA-ADEEF4D6B6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F53E-DA6F-4B25-8A4D-4E63B2D9244F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E0F2-4C7E-435B-99CA-ADEEF4D6B6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F53E-DA6F-4B25-8A4D-4E63B2D9244F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E0F2-4C7E-435B-99CA-ADEEF4D6B6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F53E-DA6F-4B25-8A4D-4E63B2D9244F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E0F2-4C7E-435B-99CA-ADEEF4D6B6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F53E-DA6F-4B25-8A4D-4E63B2D9244F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E0F2-4C7E-435B-99CA-ADEEF4D6B6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F53E-DA6F-4B25-8A4D-4E63B2D9244F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E0F2-4C7E-435B-99CA-ADEEF4D6B6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F53E-DA6F-4B25-8A4D-4E63B2D9244F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E0F2-4C7E-435B-99CA-ADEEF4D6B6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CF53E-DA6F-4B25-8A4D-4E63B2D9244F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E0F2-4C7E-435B-99CA-ADEEF4D6B6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CF53E-DA6F-4B25-8A4D-4E63B2D9244F}" type="datetimeFigureOut">
              <a:rPr lang="ru-RU" smtClean="0"/>
              <a:t>21.04.2014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AE0F2-4C7E-435B-99CA-ADEEF4D6B6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ategory_His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872207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Итоговый тест по литературе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694928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5 класс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ategory_His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534400" cy="6400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87220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dirty="0" smtClean="0"/>
              <a:t>9. </a:t>
            </a:r>
            <a:r>
              <a:rPr lang="ru-RU" sz="3600" b="1" dirty="0" smtClean="0"/>
              <a:t>Назовите имя королевича из «Сказки о мёртвой царевне и о семи богатырях» А.С. Пушкина.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3068960"/>
            <a:ext cx="2674640" cy="197708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dirty="0" smtClean="0"/>
              <a:t>а</a:t>
            </a:r>
            <a:r>
              <a:rPr lang="ru-RU" b="1" dirty="0"/>
              <a:t>) Ярослав</a:t>
            </a:r>
          </a:p>
          <a:p>
            <a:r>
              <a:rPr lang="ru-RU" b="1" dirty="0"/>
              <a:t>б) </a:t>
            </a:r>
            <a:r>
              <a:rPr lang="ru-RU" b="1" dirty="0" err="1"/>
              <a:t>Елисей</a:t>
            </a:r>
            <a:endParaRPr lang="ru-RU" b="1" dirty="0"/>
          </a:p>
          <a:p>
            <a:r>
              <a:rPr lang="ru-RU" b="1" dirty="0"/>
              <a:t>в) Алексей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ategory_His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6632"/>
            <a:ext cx="8534400" cy="6400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01034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10. </a:t>
            </a:r>
            <a:r>
              <a:rPr lang="ru-RU" sz="3200" b="1" dirty="0" smtClean="0"/>
              <a:t>«Мальчик </a:t>
            </a:r>
            <a:r>
              <a:rPr lang="ru-RU" sz="3200" b="1" dirty="0"/>
              <a:t>застыл. У него даже дух захватило – так красива, так широка была его родная река! А раньше она ему почему-то казалась обыкновенной и не очень приветливой</a:t>
            </a:r>
            <a:r>
              <a:rPr lang="ru-RU" sz="3200" b="1" dirty="0" smtClean="0"/>
              <a:t>». </a:t>
            </a:r>
            <a:r>
              <a:rPr lang="ru-RU" sz="3200" dirty="0" smtClean="0"/>
              <a:t>О какой реке идет речь?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17032"/>
            <a:ext cx="2458616" cy="240913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А) Енисей</a:t>
            </a:r>
          </a:p>
          <a:p>
            <a:r>
              <a:rPr lang="ru-RU" dirty="0" smtClean="0"/>
              <a:t>Б) Обь</a:t>
            </a:r>
          </a:p>
          <a:p>
            <a:r>
              <a:rPr lang="ru-RU" dirty="0" smtClean="0"/>
              <a:t>В) Волга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ategory_His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3096" y="764704"/>
            <a:ext cx="4439344" cy="511256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3600" dirty="0" smtClean="0"/>
              <a:t>11. Поэт</a:t>
            </a:r>
            <a:r>
              <a:rPr lang="ru-RU" sz="3600" dirty="0"/>
              <a:t>, который в 19 лет сбежал из дома и пешком дошёл из Архангельска до Москвы, чтобы учиться.</a:t>
            </a:r>
          </a:p>
        </p:txBody>
      </p:sp>
      <p:pic>
        <p:nvPicPr>
          <p:cNvPr id="4" name="Содержимое 3" descr="i (58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340768"/>
            <a:ext cx="3331616" cy="399793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ategory_His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7829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 smtClean="0"/>
              <a:t>12</a:t>
            </a:r>
            <a:r>
              <a:rPr lang="ru-RU" sz="3200" b="1" dirty="0" smtClean="0"/>
              <a:t>.«Одарённый </a:t>
            </a:r>
            <a:r>
              <a:rPr lang="ru-RU" sz="3200" b="1" dirty="0"/>
              <a:t>необычайной силой, он работал за четверых – дело спорилось в его руках, и весело было </a:t>
            </a:r>
            <a:r>
              <a:rPr lang="ru-RU" sz="3200" b="1" dirty="0" smtClean="0"/>
              <a:t>смотреть </a:t>
            </a:r>
            <a:r>
              <a:rPr lang="ru-RU" sz="3200" b="1" dirty="0"/>
              <a:t>на него</a:t>
            </a:r>
            <a:r>
              <a:rPr lang="ru-RU" sz="3200" b="1" dirty="0" smtClean="0"/>
              <a:t>…»</a:t>
            </a:r>
            <a:r>
              <a:rPr lang="ru-RU" sz="3200" b="1" dirty="0" smtClean="0"/>
              <a:t> </a:t>
            </a:r>
            <a:r>
              <a:rPr lang="ru-RU" sz="3200" dirty="0" smtClean="0"/>
              <a:t>Назовите героя, произведение, автора</a:t>
            </a:r>
            <a:endParaRPr lang="ru-RU" sz="3200" dirty="0"/>
          </a:p>
        </p:txBody>
      </p:sp>
      <p:pic>
        <p:nvPicPr>
          <p:cNvPr id="6" name="Содержимое 5" descr="55383_o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291" t="6999" r="2291" b="8749"/>
          <a:stretch>
            <a:fillRect/>
          </a:stretch>
        </p:blipFill>
        <p:spPr>
          <a:xfrm>
            <a:off x="4067944" y="3861048"/>
            <a:ext cx="4333113" cy="2504208"/>
          </a:xfrm>
        </p:spPr>
      </p:pic>
      <p:sp>
        <p:nvSpPr>
          <p:cNvPr id="1026" name="AutoShape 2" descr="http://litcey.ru/pars_docs/refs/50/49816/49816_html_4628f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litcey.ru/pars_docs/refs/50/49816/49816_html_4628f5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ategory_His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428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13. </a:t>
            </a:r>
            <a:r>
              <a:rPr lang="ru-RU" sz="3200" b="1" dirty="0" smtClean="0"/>
              <a:t>Искусство устного слова, создаваемое народом и бытующее в широких масс</a:t>
            </a:r>
            <a:r>
              <a:rPr lang="ru-RU" sz="3200" dirty="0" smtClean="0"/>
              <a:t>ах</a:t>
            </a:r>
            <a:endParaRPr lang="ru-RU" sz="3200" dirty="0"/>
          </a:p>
        </p:txBody>
      </p:sp>
      <p:pic>
        <p:nvPicPr>
          <p:cNvPr id="7" name="Содержимое 6" descr="snegurochka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483768" y="2420888"/>
            <a:ext cx="3938736" cy="3750183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ategory_His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789040"/>
            <a:ext cx="8229600" cy="243428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14. Ряд событий, описанных в художественном произведении, положенных в его основу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ategory_His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221088"/>
            <a:ext cx="8003232" cy="178621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4800" dirty="0" smtClean="0"/>
              <a:t>15. Изображение внешности героя в произведении</a:t>
            </a:r>
            <a:endParaRPr lang="ru-RU" sz="4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ategory_His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534400" cy="6400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3429000"/>
            <a:ext cx="7056784" cy="276490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16. Чем отличается рассказ от повести? </a:t>
            </a:r>
          </a:p>
          <a:p>
            <a:pPr algn="ctr">
              <a:buNone/>
            </a:pPr>
            <a:r>
              <a:rPr lang="ru-RU" sz="5400" dirty="0" smtClean="0"/>
              <a:t>Сказ от сказки?</a:t>
            </a:r>
            <a:endParaRPr lang="ru-RU" sz="5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ategory_His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dirty="0" smtClean="0"/>
              <a:t>17. Какой герои какого произведения кажется вам самым интересным? Почему?</a:t>
            </a:r>
            <a:endParaRPr lang="ru-RU" sz="5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ategory_His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Category_His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Соотнесите: 1-б,2-… и </a:t>
            </a:r>
            <a:r>
              <a:rPr lang="ru-RU" dirty="0" err="1" smtClean="0"/>
              <a:t>тд</a:t>
            </a:r>
            <a:endParaRPr lang="ru-RU" dirty="0"/>
          </a:p>
        </p:txBody>
      </p:sp>
      <p:pic>
        <p:nvPicPr>
          <p:cNvPr id="6" name="Содержимое 5" descr="study-21206-turgenev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1340768"/>
            <a:ext cx="1242095" cy="1639565"/>
          </a:xfrm>
        </p:spPr>
      </p:pic>
      <p:pic>
        <p:nvPicPr>
          <p:cNvPr id="7" name="Содержимое 6" descr="16677287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331640" y="2348880"/>
            <a:ext cx="1363938" cy="1876672"/>
          </a:xfrm>
        </p:spPr>
      </p:pic>
      <p:pic>
        <p:nvPicPr>
          <p:cNvPr id="8" name="Рисунок 7" descr="903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1760" y="3789040"/>
            <a:ext cx="1462311" cy="1814282"/>
          </a:xfrm>
          <a:prstGeom prst="rect">
            <a:avLst/>
          </a:prstGeom>
        </p:spPr>
      </p:pic>
      <p:pic>
        <p:nvPicPr>
          <p:cNvPr id="9" name="Рисунок 8" descr="2641202-39d907291c08ee6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63888" y="5013176"/>
            <a:ext cx="1468151" cy="16339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1268760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27584" y="3284984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619672" y="486916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059832" y="602128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4.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716016" y="1916832"/>
            <a:ext cx="3456384" cy="310854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А) М.Ю. Лермонтов</a:t>
            </a:r>
          </a:p>
          <a:p>
            <a:endParaRPr lang="ru-RU" sz="2800" b="1" dirty="0"/>
          </a:p>
          <a:p>
            <a:r>
              <a:rPr lang="ru-RU" sz="2800" b="1" dirty="0" smtClean="0"/>
              <a:t>Б) И.С. Тургенев</a:t>
            </a:r>
          </a:p>
          <a:p>
            <a:endParaRPr lang="ru-RU" sz="2800" b="1" dirty="0"/>
          </a:p>
          <a:p>
            <a:r>
              <a:rPr lang="ru-RU" sz="2800" b="1" dirty="0" smtClean="0"/>
              <a:t>В) П.П. Бажов</a:t>
            </a:r>
          </a:p>
          <a:p>
            <a:endParaRPr lang="ru-RU" sz="2800" b="1" dirty="0"/>
          </a:p>
          <a:p>
            <a:r>
              <a:rPr lang="ru-RU" sz="2800" b="1" dirty="0" smtClean="0"/>
              <a:t>Г) Н.В. Гоголь</a:t>
            </a:r>
            <a:endParaRPr lang="ru-RU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ategory_His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9792" y="274638"/>
            <a:ext cx="4752528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2. Соотнесите: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14350" indent="-514350">
              <a:buAutoNum type="arabicParenR"/>
            </a:pPr>
            <a:r>
              <a:rPr lang="ru-RU" sz="3200" b="1" dirty="0" smtClean="0"/>
              <a:t>К.Г. Паустовский</a:t>
            </a:r>
          </a:p>
          <a:p>
            <a:pPr marL="514350" indent="-514350">
              <a:buAutoNum type="arabicParenR"/>
            </a:pPr>
            <a:endParaRPr lang="ru-RU" sz="3200" b="1" dirty="0"/>
          </a:p>
          <a:p>
            <a:pPr marL="514350" indent="-514350">
              <a:buAutoNum type="arabicParenR"/>
            </a:pPr>
            <a:r>
              <a:rPr lang="ru-RU" sz="3200" b="1" dirty="0" smtClean="0"/>
              <a:t>А.П. Платонов</a:t>
            </a:r>
          </a:p>
          <a:p>
            <a:pPr marL="514350" indent="-514350">
              <a:buAutoNum type="arabicParenR"/>
            </a:pPr>
            <a:endParaRPr lang="ru-RU" sz="3200" b="1" dirty="0"/>
          </a:p>
          <a:p>
            <a:pPr marL="514350" indent="-514350">
              <a:buAutoNum type="arabicParenR"/>
            </a:pPr>
            <a:r>
              <a:rPr lang="ru-RU" sz="3200" b="1" dirty="0" smtClean="0"/>
              <a:t>А.П. Чехов</a:t>
            </a:r>
          </a:p>
          <a:p>
            <a:pPr marL="514350" indent="-514350">
              <a:buAutoNum type="arabicParenR"/>
            </a:pPr>
            <a:endParaRPr lang="ru-RU" sz="3200" b="1" dirty="0"/>
          </a:p>
          <a:p>
            <a:pPr marL="514350" indent="-514350">
              <a:buAutoNum type="arabicParenR"/>
            </a:pPr>
            <a:r>
              <a:rPr lang="ru-RU" sz="3200" b="1" dirty="0" smtClean="0"/>
              <a:t>И.С. Тургенев</a:t>
            </a:r>
            <a:endParaRPr lang="ru-RU" sz="32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/>
              <a:t>А) Хирургия</a:t>
            </a:r>
          </a:p>
          <a:p>
            <a:endParaRPr lang="ru-RU" sz="3200" b="1" dirty="0"/>
          </a:p>
          <a:p>
            <a:r>
              <a:rPr lang="ru-RU" sz="3200" b="1" dirty="0" smtClean="0"/>
              <a:t>Б) Никита</a:t>
            </a:r>
          </a:p>
          <a:p>
            <a:endParaRPr lang="ru-RU" sz="3200" b="1" dirty="0"/>
          </a:p>
          <a:p>
            <a:r>
              <a:rPr lang="ru-RU" sz="3200" b="1" dirty="0" smtClean="0"/>
              <a:t>В) </a:t>
            </a:r>
            <a:r>
              <a:rPr lang="ru-RU" sz="3200" b="1" dirty="0" err="1" smtClean="0"/>
              <a:t>Муму</a:t>
            </a:r>
            <a:endParaRPr lang="ru-RU" sz="3200" b="1" dirty="0" smtClean="0"/>
          </a:p>
          <a:p>
            <a:endParaRPr lang="ru-RU" sz="3200" b="1" dirty="0"/>
          </a:p>
          <a:p>
            <a:r>
              <a:rPr lang="ru-RU" sz="3200" b="1" dirty="0" smtClean="0"/>
              <a:t>Г)</a:t>
            </a:r>
            <a:r>
              <a:rPr lang="ru-RU" sz="3200" b="1" dirty="0" smtClean="0"/>
              <a:t> Теплый хлеб</a:t>
            </a:r>
            <a:endParaRPr lang="ru-RU" sz="3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ategory_His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272808" cy="288032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3. Определите, из какого произведения взят данный фрагмент.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«Не могу же я писать и думать в одно и то же время».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3501008"/>
            <a:ext cx="8229600" cy="262515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а</a:t>
            </a:r>
            <a:r>
              <a:rPr lang="ru-RU" dirty="0"/>
              <a:t>) П.П. Бажов «Медной горы Хозяйка»</a:t>
            </a:r>
          </a:p>
          <a:p>
            <a:r>
              <a:rPr lang="ru-RU" dirty="0"/>
              <a:t>б) С.Я. Маршак «Двенадцать месяцев»</a:t>
            </a:r>
          </a:p>
          <a:p>
            <a:r>
              <a:rPr lang="ru-RU" dirty="0"/>
              <a:t>в) В.М. Гаршин «</a:t>
            </a:r>
            <a:r>
              <a:rPr lang="ru-RU" dirty="0" err="1"/>
              <a:t>Attalea</a:t>
            </a:r>
            <a:r>
              <a:rPr lang="ru-RU" dirty="0"/>
              <a:t> </a:t>
            </a:r>
            <a:r>
              <a:rPr lang="ru-RU" dirty="0" err="1"/>
              <a:t>princes</a:t>
            </a:r>
            <a:r>
              <a:rPr lang="ru-RU" dirty="0"/>
              <a:t>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ategory_His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/>
              <a:t>4.Определите, из какого произведения взят данный фрагмент.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«</a:t>
            </a:r>
            <a:r>
              <a:rPr lang="ru-RU" dirty="0"/>
              <a:t>Под плетнёвую стену сарая уходили две земляные норы. Там тоже жили тайные жители. А кто они такие были? Может быть, змеи! Они выползут ночью, приползут в избу и ужалят мать во сне, и мать умрёт</a:t>
            </a:r>
            <a:r>
              <a:rPr lang="ru-RU" dirty="0" smtClean="0"/>
              <a:t>».</a:t>
            </a:r>
          </a:p>
          <a:p>
            <a:endParaRPr lang="ru-RU" dirty="0"/>
          </a:p>
          <a:p>
            <a:r>
              <a:rPr lang="ru-RU" dirty="0"/>
              <a:t>а) А.П. Платонов «Никита»</a:t>
            </a:r>
          </a:p>
          <a:p>
            <a:r>
              <a:rPr lang="ru-RU" dirty="0"/>
              <a:t>б) А. Погорельский «Чёрная курица, или Подземные жители»</a:t>
            </a:r>
          </a:p>
          <a:p>
            <a:r>
              <a:rPr lang="ru-RU" dirty="0"/>
              <a:t>в) П.П. Бажов «Медной горы Хозяйка»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ategory_His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</p:spPr>
      </p:pic>
      <p:pic>
        <p:nvPicPr>
          <p:cNvPr id="7" name="Рисунок 6" descr="hjv-u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1468" y="571101"/>
            <a:ext cx="7621064" cy="571579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16835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5. Определите, из какого произведения взят данный фрагмент.</a:t>
            </a:r>
            <a:br>
              <a:rPr lang="ru-RU" sz="3600" dirty="0" smtClean="0"/>
            </a:br>
            <a:r>
              <a:rPr lang="ru-RU" sz="3600" b="1" dirty="0" smtClean="0"/>
              <a:t>«Господин Египетский, Александр </a:t>
            </a:r>
            <a:r>
              <a:rPr lang="ru-RU" sz="3600" b="1" dirty="0" err="1" smtClean="0"/>
              <a:t>Иваныч</a:t>
            </a:r>
            <a:r>
              <a:rPr lang="ru-RU" sz="3600" b="1" dirty="0" smtClean="0"/>
              <a:t>, в Петербурге лет семь жил… образованность… один костюм рублей сто стоит… да и то не ругался… А ты что за пава такая? </a:t>
            </a:r>
            <a:r>
              <a:rPr lang="ru-RU" sz="3600" b="1" dirty="0" err="1" smtClean="0"/>
              <a:t>Ништо</a:t>
            </a:r>
            <a:r>
              <a:rPr lang="ru-RU" sz="3600" b="1" dirty="0" smtClean="0"/>
              <a:t> тебе, не околеешь!»</a:t>
            </a:r>
            <a:br>
              <a:rPr lang="ru-RU" sz="3600" b="1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725144"/>
            <a:ext cx="8229600" cy="1728192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а</a:t>
            </a:r>
            <a:r>
              <a:rPr lang="ru-RU" b="1" dirty="0"/>
              <a:t>) Н.В. Гоголь «Заколдованное место»</a:t>
            </a:r>
          </a:p>
          <a:p>
            <a:r>
              <a:rPr lang="ru-RU" b="1" dirty="0"/>
              <a:t>б) А.П. </a:t>
            </a:r>
            <a:r>
              <a:rPr lang="ru-RU" b="1" dirty="0" smtClean="0"/>
              <a:t>Чехов </a:t>
            </a:r>
            <a:r>
              <a:rPr lang="ru-RU" b="1" dirty="0"/>
              <a:t>«Хирургия»</a:t>
            </a:r>
          </a:p>
          <a:p>
            <a:r>
              <a:rPr lang="ru-RU" b="1" dirty="0"/>
              <a:t>в) Л.Н. Толстой «Кавказский пленник»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ategory_His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6. </a:t>
            </a:r>
            <a:r>
              <a:rPr lang="ru-RU" b="1" dirty="0" smtClean="0"/>
              <a:t>Героем какого произведения является Филька?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4000" b="1" dirty="0"/>
              <a:t>а) К.Г. Паустовский «Заячьи лапы»</a:t>
            </a:r>
          </a:p>
          <a:p>
            <a:r>
              <a:rPr lang="ru-RU" sz="4000" b="1" dirty="0"/>
              <a:t>б) А. Погорельский «Чёрная курица, или Подземные жители»</a:t>
            </a:r>
          </a:p>
          <a:p>
            <a:r>
              <a:rPr lang="ru-RU" sz="4000" b="1" dirty="0"/>
              <a:t>в) К.Г. Паустовский «Тёплый хлеб»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ategory_His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3042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7</a:t>
            </a:r>
            <a:r>
              <a:rPr lang="ru-RU" sz="3100" b="1" dirty="0" smtClean="0"/>
              <a:t>. </a:t>
            </a:r>
            <a:r>
              <a:rPr lang="ru-RU" sz="3100" b="1" dirty="0" smtClean="0"/>
              <a:t>«Девка небольшого росту, из себя ладная и уж такое крутое колесо – на месте не посидит… Одним словом, </a:t>
            </a:r>
            <a:r>
              <a:rPr lang="ru-RU" sz="3100" b="1" dirty="0" err="1" smtClean="0"/>
              <a:t>артуть-девка</a:t>
            </a:r>
            <a:r>
              <a:rPr lang="ru-RU" sz="3100" b="1" dirty="0" smtClean="0"/>
              <a:t>». Героиня какого произведения?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6992"/>
            <a:ext cx="8229600" cy="276917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 smtClean="0"/>
              <a:t>а</a:t>
            </a:r>
            <a:r>
              <a:rPr lang="ru-RU" dirty="0"/>
              <a:t>) П.П. Бажов «Медной горы Хозяйка»</a:t>
            </a:r>
          </a:p>
          <a:p>
            <a:r>
              <a:rPr lang="ru-RU" dirty="0"/>
              <a:t>б) Н.В. Гоголь «Заколдованное место»</a:t>
            </a:r>
          </a:p>
          <a:p>
            <a:r>
              <a:rPr lang="ru-RU" dirty="0"/>
              <a:t>в) А. Погорельский «Чёрная курица, или Подземные жители»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ategory_Histo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534400" cy="64008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8. В какой сказке вам встречалось говорящее зеркальце?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3573016"/>
            <a:ext cx="7632848" cy="237626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а</a:t>
            </a:r>
            <a:r>
              <a:rPr lang="ru-RU" b="1" dirty="0"/>
              <a:t>) В.А. Жуковский «Спящая царевна»</a:t>
            </a:r>
          </a:p>
          <a:p>
            <a:r>
              <a:rPr lang="ru-RU" b="1" dirty="0" smtClean="0"/>
              <a:t>б) А.С. Пушкин «Сказка о мёртвой царевне и о семи богатырях»</a:t>
            </a:r>
          </a:p>
          <a:p>
            <a:r>
              <a:rPr lang="ru-RU" b="1" dirty="0" smtClean="0"/>
              <a:t>в</a:t>
            </a:r>
            <a:r>
              <a:rPr lang="ru-RU" b="1" dirty="0"/>
              <a:t>) «Царевна-лягушка</a:t>
            </a:r>
            <a:r>
              <a:rPr lang="ru-RU" b="1" dirty="0" smtClean="0"/>
              <a:t>»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560</Words>
  <Application>Microsoft Office PowerPoint</Application>
  <PresentationFormat>Экран (4:3)</PresentationFormat>
  <Paragraphs>72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Итоговый тест по литературе</vt:lpstr>
      <vt:lpstr>1. Соотнесите: 1-б,2-… и тд</vt:lpstr>
      <vt:lpstr>2. Соотнесите:</vt:lpstr>
      <vt:lpstr>3. Определите, из какого произведения взят данный фрагмент. «Не могу же я писать и думать в одно и то же время». </vt:lpstr>
      <vt:lpstr>4.Определите, из какого произведения взят данный фрагмент. </vt:lpstr>
      <vt:lpstr>5. Определите, из какого произведения взят данный фрагмент. «Господин Египетский, Александр Иваныч, в Петербурге лет семь жил… образованность… один костюм рублей сто стоит… да и то не ругался… А ты что за пава такая? Ништо тебе, не околеешь!»  </vt:lpstr>
      <vt:lpstr>6. Героем какого произведения является Филька?</vt:lpstr>
      <vt:lpstr>7. «Девка небольшого росту, из себя ладная и уж такое крутое колесо – на месте не посидит… Одним словом, артуть-девка». Героиня какого произведения? </vt:lpstr>
      <vt:lpstr>8. В какой сказке вам встречалось говорящее зеркальце? </vt:lpstr>
      <vt:lpstr>9. Назовите имя королевича из «Сказки о мёртвой царевне и о семи богатырях» А.С. Пушкина. </vt:lpstr>
      <vt:lpstr>10. «Мальчик застыл. У него даже дух захватило – так красива, так широка была его родная река! А раньше она ему почему-то казалась обыкновенной и не очень приветливой». О какой реке идет речь?</vt:lpstr>
      <vt:lpstr>11. Поэт, который в 19 лет сбежал из дома и пешком дошёл из Архангельска до Москвы, чтобы учиться.</vt:lpstr>
      <vt:lpstr>12.«Одарённый необычайной силой, он работал за четверых – дело спорилось в его руках, и весело было смотреть на него…» Назовите героя, произведение, автора</vt:lpstr>
      <vt:lpstr>13. Искусство устного слова, создаваемое народом и бытующее в широких массах</vt:lpstr>
      <vt:lpstr>14. Ряд событий, описанных в художественном произведении, положенных в его основу</vt:lpstr>
      <vt:lpstr>15. Изображение внешности героя в произведении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Итоговый тест по литературе</dc:title>
  <dc:creator>Acer</dc:creator>
  <cp:lastModifiedBy>Acer</cp:lastModifiedBy>
  <cp:revision>18</cp:revision>
  <dcterms:created xsi:type="dcterms:W3CDTF">2014-04-21T09:23:53Z</dcterms:created>
  <dcterms:modified xsi:type="dcterms:W3CDTF">2014-04-21T12:30:29Z</dcterms:modified>
</cp:coreProperties>
</file>