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7" r:id="rId4"/>
    <p:sldId id="263" r:id="rId5"/>
    <p:sldId id="258" r:id="rId6"/>
    <p:sldId id="259" r:id="rId7"/>
    <p:sldId id="265" r:id="rId8"/>
    <p:sldId id="264" r:id="rId9"/>
    <p:sldId id="260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383"/>
    <a:srgbClr val="660066"/>
    <a:srgbClr val="660033"/>
    <a:srgbClr val="3E00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E7544-CFDD-4B64-B85A-02E681DDEF05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F950-1E6F-4F1A-9919-4F48955024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F950-1E6F-4F1A-9919-4F489550246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362200"/>
            <a:ext cx="8686800" cy="1371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Верите ли вы, что…?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5867400"/>
            <a:ext cx="3505200" cy="762000"/>
          </a:xfrm>
        </p:spPr>
        <p:txBody>
          <a:bodyPr>
            <a:normAutofit/>
          </a:bodyPr>
          <a:lstStyle/>
          <a:p>
            <a:pPr algn="r">
              <a:spcBef>
                <a:spcPct val="50000"/>
              </a:spcBef>
            </a:pPr>
            <a:r>
              <a:rPr lang="ru-RU" sz="1800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Автор: Пуртова А.В. </a:t>
            </a:r>
            <a:endParaRPr lang="ru-RU" sz="1800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05-22"/>
          <p:cNvPicPr>
            <a:picLocks noChangeAspect="1" noChangeArrowheads="1"/>
          </p:cNvPicPr>
          <p:nvPr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 bwMode="auto">
          <a:xfrm flipH="1">
            <a:off x="381000" y="4267200"/>
            <a:ext cx="4572000" cy="2390775"/>
          </a:xfrm>
          <a:prstGeom prst="rect">
            <a:avLst/>
          </a:prstGeom>
          <a:noFill/>
        </p:spPr>
      </p:pic>
      <p:pic>
        <p:nvPicPr>
          <p:cNvPr id="6" name="Picture 6" descr="bd07304_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00800" y="-150434"/>
            <a:ext cx="2743200" cy="2729045"/>
          </a:xfrm>
          <a:prstGeom prst="rect">
            <a:avLst/>
          </a:prstGeom>
          <a:noFill/>
        </p:spPr>
      </p:pic>
      <p:pic>
        <p:nvPicPr>
          <p:cNvPr id="7" name="Picture 7" descr="C:\Documents and Settings\к\Рабочий стол\ПДД зкзамен(2)\resources\dzr\5\5_19_1\zn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" y="152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НАШИ ДОКУМЕНТЫ\фото\ПОДРОСТОК 07-08 2\памятки ПДД\SNV33608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 rot="5400000">
            <a:off x="-461681" y="1147481"/>
            <a:ext cx="6355596" cy="4517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19600" y="1905000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>
                  <a:solidFill>
                    <a:schemeClr val="tx1"/>
                  </a:solidFill>
                </a:ln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"/>
            <a:ext cx="8839200" cy="2057399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Верите ли вы, что…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переводе с французского «водитель» означает «кочегар»?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0" y="2667000"/>
            <a:ext cx="3810000" cy="39624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ru-RU" sz="2800" b="1" i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Приходилось водителю работать кочегаром: разжигать топку и кипятить воду в котле - разводить пары </a:t>
            </a:r>
            <a:endParaRPr lang="ru-RU" sz="2800" b="1" i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006-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1" y="2743200"/>
            <a:ext cx="5107190" cy="3638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7065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Верите ли вы, что…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автомобиль, движущийся со скоростью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км/ч может сбить пешехода?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8200" y="2819400"/>
            <a:ext cx="4495800" cy="3382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17 августа 1896 года в Великобритании был зарегистрирован первый случай наезда на пешехода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Picture 11" descr="011-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2743200"/>
            <a:ext cx="4800600" cy="340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401762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Верите ли вы, что…</a:t>
            </a:r>
            <a:b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первый светофор появился в России?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idx="1"/>
          </p:nvPr>
        </p:nvGraphicFramePr>
        <p:xfrm>
          <a:off x="1371600" y="2057400"/>
          <a:ext cx="3525287" cy="4114800"/>
        </p:xfrm>
        <a:graphic>
          <a:graphicData uri="http://schemas.openxmlformats.org/presentationml/2006/ole">
            <p:oleObj spid="_x0000_s1026" name="CorelDRAW" r:id="rId3" imgW="2373120" imgH="277056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05400" y="2219738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Первый светофор появился  в 1868 году в Лондоне</a:t>
            </a:r>
          </a:p>
          <a:p>
            <a:pPr algn="ctr"/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55416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Верите ли вы, что…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1894 году рекорд скорости не превышал 20,5 км/ч?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8" descr="013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2358663"/>
            <a:ext cx="6324600" cy="4251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0"/>
            <a:ext cx="8686800" cy="396240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Верите ли вы, что…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если сигналы регулировщика противоречат сигналам светофора, то водители и пешеходы должны подчиняться только сигналам светофора?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7EEF3"/>
              </a:clrFrom>
              <a:clrTo>
                <a:srgbClr val="F7EEF3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6400800" y="152400"/>
            <a:ext cx="2590800" cy="37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bd07304_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0"/>
            <a:ext cx="2819399" cy="2996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05200"/>
            <a:ext cx="8458200" cy="3124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fontAlgn="base">
              <a:spcAft>
                <a:spcPct val="0"/>
              </a:spcAft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Верите ли вы, что…</a:t>
            </a:r>
            <a:b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п</a:t>
            </a:r>
            <a: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ешеход переходит дорогу в неположенном месте, то</a:t>
            </a:r>
            <a:b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сотрудник ГИБДД имеет право оштрафовать его?</a:t>
            </a:r>
            <a:b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n w="1905"/>
                <a:solidFill>
                  <a:srgbClr val="1B038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11430"/>
              <a:solidFill>
                <a:srgbClr val="1B038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к\Рабочий стол\Мои рисунки\картинки\картинки 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228600"/>
            <a:ext cx="48768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2057400"/>
          </a:xfrm>
        </p:spPr>
        <p:txBody>
          <a:bodyPr>
            <a:normAutofit/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Верите ли вы, что…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номеру телефона «03» можно вызвать скорую помощь?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MBULJ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438400"/>
            <a:ext cx="7996213" cy="41453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Верите ли вы, что…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выезжать на проезжую часть на велосипеде можно с 10 лет?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8" descr="BICYCLE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2743200"/>
            <a:ext cx="5482604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94</Words>
  <Application>Microsoft Office PowerPoint</Application>
  <PresentationFormat>Экран (4:3)</PresentationFormat>
  <Paragraphs>18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CorelDRAW</vt:lpstr>
      <vt:lpstr>Верите ли вы, что…?</vt:lpstr>
      <vt:lpstr>Верите ли вы, что…  в переводе с французского «водитель» означает «кочегар»?</vt:lpstr>
      <vt:lpstr>Верите ли вы, что…  автомобиль, движущийся со скоростью  6 км/ч может сбить пешехода? </vt:lpstr>
      <vt:lpstr>Верите ли вы, что… первый светофор появился в России? </vt:lpstr>
      <vt:lpstr>Верите ли вы, что… в 1894 году рекорд скорости не превышал 20,5 км/ч?</vt:lpstr>
      <vt:lpstr>Верите ли вы, что…   если сигналы регулировщика противоречат сигналам светофора, то водители и пешеходы должны подчиняться только сигналам светофора?</vt:lpstr>
      <vt:lpstr>  Верите ли вы, что… если пешеход переходит дорогу в неположенном месте, то  сотрудник ГИБДД имеет право оштрафовать его?  </vt:lpstr>
      <vt:lpstr>Верите ли вы, что…  по номеру телефона «03» можно вызвать скорую помощь?</vt:lpstr>
      <vt:lpstr>Верите ли вы, что… выезжать на проезжую часть на велосипеде можно с 10 лет?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верите ли вы, что слово водитель в переводе с французского означает «кочегар» </dc:title>
  <cp:lastModifiedBy>USER</cp:lastModifiedBy>
  <cp:revision>33</cp:revision>
  <dcterms:modified xsi:type="dcterms:W3CDTF">2015-02-03T09:16:21Z</dcterms:modified>
</cp:coreProperties>
</file>