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4" r:id="rId10"/>
    <p:sldId id="267" r:id="rId11"/>
    <p:sldId id="274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75" autoAdjust="0"/>
  </p:normalViewPr>
  <p:slideViewPr>
    <p:cSldViewPr>
      <p:cViewPr varScale="1">
        <p:scale>
          <a:sx n="96" d="100"/>
          <a:sy n="96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7E4E3-1AF2-48A4-A5E3-07C152090C6A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C284C-BEAA-4A38-AA54-30EE6AA59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/>
          <a:lstStyle/>
          <a:p>
            <a:r>
              <a:rPr lang="ru-RU" dirty="0" smtClean="0"/>
              <a:t>ПИС</a:t>
            </a:r>
            <a:r>
              <a:rPr lang="ru-RU" i="1" dirty="0" smtClean="0"/>
              <a:t>А</a:t>
            </a:r>
            <a:r>
              <a:rPr lang="ru-RU" dirty="0" smtClean="0"/>
              <a:t>ТЕЛИ - ЮБИЛ</a:t>
            </a:r>
            <a:r>
              <a:rPr lang="ru-RU" i="1" dirty="0" smtClean="0"/>
              <a:t>Я</a:t>
            </a:r>
            <a:r>
              <a:rPr lang="ru-RU" dirty="0" smtClean="0"/>
              <a:t>РЫ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8064896" cy="5544616"/>
          </a:xfrm>
        </p:spPr>
        <p:txBody>
          <a:bodyPr>
            <a:noAutofit/>
          </a:bodyPr>
          <a:lstStyle/>
          <a:p>
            <a:r>
              <a:rPr lang="ru-RU" sz="4000" dirty="0" smtClean="0"/>
              <a:t>105 лет - Никол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ю Никол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евичу         Н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сову</a:t>
            </a:r>
          </a:p>
          <a:p>
            <a:r>
              <a:rPr lang="ru-RU" sz="4000" dirty="0" smtClean="0"/>
              <a:t>100 лет – В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ктору </a:t>
            </a:r>
            <a:r>
              <a:rPr lang="ru-RU" sz="4000" dirty="0" smtClean="0">
                <a:solidFill>
                  <a:srgbClr val="FFFF00"/>
                </a:solidFill>
              </a:rPr>
              <a:t>Ю</a:t>
            </a:r>
            <a:r>
              <a:rPr lang="ru-RU" sz="4000" dirty="0" smtClean="0"/>
              <a:t>зефовичу Драг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нскому</a:t>
            </a:r>
          </a:p>
          <a:p>
            <a:r>
              <a:rPr lang="ru-RU" sz="4000" dirty="0" smtClean="0"/>
              <a:t>120 лет – Вит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лию Валент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новичу Би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нки</a:t>
            </a:r>
          </a:p>
          <a:p>
            <a:r>
              <a:rPr lang="ru-RU" sz="4000" dirty="0" smtClean="0"/>
              <a:t>245 лет – Ив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ну Андр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евичу Крыл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ву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</a:t>
            </a:r>
            <a:r>
              <a:rPr lang="ru-RU" sz="3600" i="1" dirty="0" smtClean="0"/>
              <a:t>и</a:t>
            </a:r>
            <a:r>
              <a:rPr lang="ru-RU" sz="3600" dirty="0" smtClean="0"/>
              <a:t>е имен</a:t>
            </a:r>
            <a:r>
              <a:rPr lang="ru-RU" sz="3600" i="1" dirty="0" smtClean="0"/>
              <a:t>а</a:t>
            </a:r>
            <a:r>
              <a:rPr lang="ru-RU" sz="3600" dirty="0" smtClean="0"/>
              <a:t> н</a:t>
            </a:r>
            <a:r>
              <a:rPr lang="ru-RU" sz="3600" i="1" dirty="0" smtClean="0"/>
              <a:t>о</a:t>
            </a:r>
            <a:r>
              <a:rPr lang="ru-RU" sz="3600" dirty="0" smtClean="0"/>
              <a:t>сят челов</a:t>
            </a:r>
            <a:r>
              <a:rPr lang="ru-RU" sz="3600" i="1" dirty="0" smtClean="0"/>
              <a:t>е</a:t>
            </a:r>
            <a:r>
              <a:rPr lang="ru-RU" sz="3600" dirty="0" smtClean="0"/>
              <a:t>чки из п</a:t>
            </a:r>
            <a:r>
              <a:rPr lang="ru-RU" sz="3600" i="1" dirty="0" smtClean="0"/>
              <a:t>о</a:t>
            </a:r>
            <a:r>
              <a:rPr lang="ru-RU" sz="3600" dirty="0" smtClean="0"/>
              <a:t>вести «Приключ</a:t>
            </a:r>
            <a:r>
              <a:rPr lang="ru-RU" sz="3600" i="1" dirty="0" smtClean="0"/>
              <a:t>е</a:t>
            </a:r>
            <a:r>
              <a:rPr lang="ru-RU" sz="3600" dirty="0" smtClean="0"/>
              <a:t>ния Незн</a:t>
            </a:r>
            <a:r>
              <a:rPr lang="ru-RU" sz="3600" i="1" dirty="0" smtClean="0"/>
              <a:t>а</a:t>
            </a:r>
            <a:r>
              <a:rPr lang="ru-RU" sz="3600" dirty="0" smtClean="0"/>
              <a:t>йки»? </a:t>
            </a:r>
            <a:endParaRPr lang="ru-RU" sz="3600" dirty="0"/>
          </a:p>
        </p:txBody>
      </p:sp>
      <p:pic>
        <p:nvPicPr>
          <p:cNvPr id="5" name="Picture 6" descr="Картинка 26 из 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27584" y="1988840"/>
            <a:ext cx="309634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r>
              <a:rPr lang="ru-RU" sz="4000" dirty="0" smtClean="0"/>
              <a:t>Т</a:t>
            </a:r>
            <a:r>
              <a:rPr lang="ru-RU" sz="4000" dirty="0" smtClean="0">
                <a:solidFill>
                  <a:srgbClr val="FFFF00"/>
                </a:solidFill>
              </a:rPr>
              <a:t>ю</a:t>
            </a:r>
            <a:r>
              <a:rPr lang="ru-RU" sz="4000" dirty="0" smtClean="0"/>
              <a:t>бик</a:t>
            </a:r>
          </a:p>
          <a:p>
            <a:r>
              <a:rPr lang="ru-RU" sz="4000" dirty="0" smtClean="0"/>
              <a:t>П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лька</a:t>
            </a:r>
          </a:p>
          <a:p>
            <a:r>
              <a:rPr lang="ru-RU" sz="4000" dirty="0" smtClean="0"/>
              <a:t>Ром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шка</a:t>
            </a:r>
          </a:p>
          <a:p>
            <a:r>
              <a:rPr lang="ru-RU" sz="4000" dirty="0" smtClean="0"/>
              <a:t>М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шка</a:t>
            </a:r>
          </a:p>
          <a:p>
            <a:r>
              <a:rPr lang="ru-RU" sz="4000" dirty="0" smtClean="0"/>
              <a:t>Синегл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зка</a:t>
            </a:r>
          </a:p>
          <a:p>
            <a:r>
              <a:rPr lang="ru-RU" sz="4000" dirty="0" smtClean="0"/>
              <a:t>Медун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ца</a:t>
            </a:r>
          </a:p>
          <a:p>
            <a:r>
              <a:rPr lang="ru-RU" sz="4000" dirty="0" smtClean="0"/>
              <a:t>Б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лочка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Как</a:t>
            </a:r>
            <a:r>
              <a:rPr lang="ru-RU" sz="4400" i="1" dirty="0" smtClean="0"/>
              <a:t>и</a:t>
            </a:r>
            <a:r>
              <a:rPr lang="ru-RU" sz="4400" dirty="0" smtClean="0"/>
              <a:t>е имен</a:t>
            </a:r>
            <a:r>
              <a:rPr lang="ru-RU" sz="4400" i="1" dirty="0" smtClean="0"/>
              <a:t>а</a:t>
            </a:r>
            <a:r>
              <a:rPr lang="ru-RU" sz="4400" dirty="0" smtClean="0"/>
              <a:t> н</a:t>
            </a:r>
            <a:r>
              <a:rPr lang="ru-RU" sz="4400" i="1" dirty="0" smtClean="0"/>
              <a:t>о</a:t>
            </a:r>
            <a:r>
              <a:rPr lang="ru-RU" sz="4400" dirty="0" smtClean="0"/>
              <a:t>сят челов</a:t>
            </a:r>
            <a:r>
              <a:rPr lang="ru-RU" sz="4400" i="1" dirty="0" smtClean="0"/>
              <a:t>е</a:t>
            </a:r>
            <a:r>
              <a:rPr lang="ru-RU" sz="4400" dirty="0" smtClean="0"/>
              <a:t>чки из п</a:t>
            </a:r>
            <a:r>
              <a:rPr lang="ru-RU" sz="4400" i="1" dirty="0" smtClean="0"/>
              <a:t>о</a:t>
            </a:r>
            <a:r>
              <a:rPr lang="ru-RU" sz="4400" dirty="0" smtClean="0"/>
              <a:t>вести «Приключ</a:t>
            </a:r>
            <a:r>
              <a:rPr lang="ru-RU" sz="4400" i="1" dirty="0" smtClean="0"/>
              <a:t>е</a:t>
            </a:r>
            <a:r>
              <a:rPr lang="ru-RU" sz="4400" dirty="0" smtClean="0"/>
              <a:t>ния Незн</a:t>
            </a:r>
            <a:r>
              <a:rPr lang="ru-RU" sz="4400" i="1" dirty="0" smtClean="0"/>
              <a:t>а</a:t>
            </a:r>
            <a:r>
              <a:rPr lang="ru-RU" sz="4400" dirty="0" smtClean="0"/>
              <a:t>йки»?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Стрекоз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Ё</a:t>
            </a:r>
            <a:r>
              <a:rPr lang="ru-RU" sz="4000" dirty="0" smtClean="0"/>
              <a:t>лочка</a:t>
            </a:r>
          </a:p>
          <a:p>
            <a:r>
              <a:rPr lang="ru-RU" sz="4000" dirty="0" smtClean="0"/>
              <a:t>Маргар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та</a:t>
            </a:r>
          </a:p>
          <a:p>
            <a:r>
              <a:rPr lang="ru-RU" sz="4000" dirty="0" smtClean="0"/>
              <a:t>Куб</a:t>
            </a:r>
            <a:r>
              <a:rPr lang="ru-RU" sz="4000" dirty="0" smtClean="0">
                <a:solidFill>
                  <a:srgbClr val="FFFF00"/>
                </a:solidFill>
              </a:rPr>
              <a:t>ы</a:t>
            </a:r>
            <a:r>
              <a:rPr lang="ru-RU" sz="4000" dirty="0" smtClean="0"/>
              <a:t>шка</a:t>
            </a:r>
          </a:p>
          <a:p>
            <a:r>
              <a:rPr lang="ru-RU" sz="4000" dirty="0" smtClean="0"/>
              <a:t>З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инька</a:t>
            </a:r>
          </a:p>
          <a:p>
            <a:endParaRPr lang="ru-RU" sz="3200" dirty="0"/>
          </a:p>
        </p:txBody>
      </p:sp>
      <p:pic>
        <p:nvPicPr>
          <p:cNvPr id="5" name="Picture 6" descr="Картинка 26 из 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33904" y="1916832"/>
            <a:ext cx="271801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907704" y="260648"/>
            <a:ext cx="6984776" cy="410445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6338"/>
              </a:avLst>
            </a:prstTxWarp>
          </a:bodyPr>
          <a:lstStyle/>
          <a:p>
            <a:pPr algn="ctr"/>
            <a:r>
              <a:rPr lang="ru-RU" sz="54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  </a:t>
            </a:r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Конец </a:t>
            </a:r>
          </a:p>
          <a:p>
            <a:pPr algn="ctr"/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первой части</a:t>
            </a:r>
            <a:endParaRPr lang="ru-RU" sz="54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</a:endParaRPr>
          </a:p>
        </p:txBody>
      </p:sp>
      <p:pic>
        <p:nvPicPr>
          <p:cNvPr id="3" name="Picture 6" descr="Картинка 26 из 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2732541"/>
            <a:ext cx="2627784" cy="412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Кто </a:t>
            </a:r>
            <a:r>
              <a:rPr lang="ru-RU" sz="4800" i="1" dirty="0" smtClean="0"/>
              <a:t>э</a:t>
            </a:r>
            <a:r>
              <a:rPr lang="ru-RU" sz="4800" dirty="0" smtClean="0"/>
              <a:t>то так</a:t>
            </a:r>
            <a:r>
              <a:rPr lang="ru-RU" sz="4800" i="1" dirty="0" smtClean="0"/>
              <a:t>о</a:t>
            </a:r>
            <a:r>
              <a:rPr lang="ru-RU" sz="4800" dirty="0" smtClean="0"/>
              <a:t>й?</a:t>
            </a:r>
            <a:endParaRPr lang="ru-RU" sz="4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Никол</a:t>
            </a:r>
            <a:r>
              <a:rPr lang="ru-RU" sz="4400" dirty="0" smtClean="0">
                <a:solidFill>
                  <a:srgbClr val="FFFF00"/>
                </a:solidFill>
              </a:rPr>
              <a:t>а</a:t>
            </a:r>
            <a:r>
              <a:rPr lang="ru-RU" sz="4400" dirty="0" smtClean="0"/>
              <a:t>й Никол</a:t>
            </a:r>
            <a:r>
              <a:rPr lang="ru-RU" sz="4400" dirty="0" smtClean="0">
                <a:solidFill>
                  <a:srgbClr val="FFFF00"/>
                </a:solidFill>
              </a:rPr>
              <a:t>а</a:t>
            </a:r>
            <a:r>
              <a:rPr lang="ru-RU" sz="4400" dirty="0" smtClean="0"/>
              <a:t>евич </a:t>
            </a:r>
          </a:p>
          <a:p>
            <a:pPr>
              <a:buNone/>
            </a:pPr>
            <a:r>
              <a:rPr lang="ru-RU" sz="4400" dirty="0" smtClean="0"/>
              <a:t>         Н</a:t>
            </a:r>
            <a:r>
              <a:rPr lang="ru-RU" sz="4400" dirty="0" smtClean="0">
                <a:solidFill>
                  <a:srgbClr val="FFFF00"/>
                </a:solidFill>
              </a:rPr>
              <a:t>о</a:t>
            </a:r>
            <a:r>
              <a:rPr lang="ru-RU" sz="4400" dirty="0" smtClean="0"/>
              <a:t>сов</a:t>
            </a:r>
            <a:endParaRPr lang="ru-RU" sz="4400" dirty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418" y="1600200"/>
            <a:ext cx="2992164" cy="4525963"/>
          </a:xfrm>
          <a:prstGeom prst="rect">
            <a:avLst/>
          </a:prstGeom>
          <a:noFill/>
          <a:ln w="57150" cmpd="thinThick">
            <a:solidFill>
              <a:srgbClr val="9933FF"/>
            </a:solidFill>
            <a:miter lim="800000"/>
            <a:headEnd/>
            <a:tailEnd/>
          </a:ln>
        </p:spPr>
      </p:pic>
      <p:pic>
        <p:nvPicPr>
          <p:cNvPr id="9" name="Picture 6" descr="39f46064a75e50a72f6937c402bee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76834">
            <a:off x="7164288" y="4653136"/>
            <a:ext cx="1435100" cy="180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Картинка 5 из 2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71560">
            <a:off x="5197417" y="4552909"/>
            <a:ext cx="1872208" cy="176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Когд</a:t>
            </a:r>
            <a:r>
              <a:rPr lang="ru-RU" sz="4400" i="1" dirty="0" smtClean="0"/>
              <a:t>а</a:t>
            </a:r>
            <a:r>
              <a:rPr lang="ru-RU" sz="4400" dirty="0" smtClean="0"/>
              <a:t> род</a:t>
            </a:r>
            <a:r>
              <a:rPr lang="ru-RU" sz="4400" i="1" dirty="0" smtClean="0"/>
              <a:t>и</a:t>
            </a:r>
            <a:r>
              <a:rPr lang="ru-RU" sz="4400" dirty="0" smtClean="0"/>
              <a:t>лся Н.Н. Н</a:t>
            </a:r>
            <a:r>
              <a:rPr lang="ru-RU" sz="4400" i="1" dirty="0" smtClean="0"/>
              <a:t>о</a:t>
            </a:r>
            <a:r>
              <a:rPr lang="ru-RU" sz="4400" dirty="0" smtClean="0"/>
              <a:t>сов?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</a:t>
            </a:r>
            <a:r>
              <a:rPr lang="ru-RU" sz="4400" dirty="0" smtClean="0">
                <a:solidFill>
                  <a:srgbClr val="FFFF00"/>
                </a:solidFill>
              </a:rPr>
              <a:t>о</a:t>
            </a:r>
            <a:r>
              <a:rPr lang="ru-RU" sz="4400" dirty="0" smtClean="0"/>
              <a:t>сов род</a:t>
            </a:r>
            <a:r>
              <a:rPr lang="ru-RU" sz="4400" dirty="0" smtClean="0">
                <a:solidFill>
                  <a:srgbClr val="FFFF00"/>
                </a:solidFill>
              </a:rPr>
              <a:t>и</a:t>
            </a:r>
            <a:r>
              <a:rPr lang="ru-RU" sz="4400" dirty="0" smtClean="0"/>
              <a:t>лся </a:t>
            </a:r>
          </a:p>
          <a:p>
            <a:pPr>
              <a:buNone/>
            </a:pPr>
            <a:r>
              <a:rPr lang="ru-RU" sz="4400" dirty="0" smtClean="0"/>
              <a:t>     23 ноябр</a:t>
            </a:r>
            <a:r>
              <a:rPr lang="ru-RU" sz="4400" dirty="0" smtClean="0">
                <a:solidFill>
                  <a:srgbClr val="FFFF00"/>
                </a:solidFill>
              </a:rPr>
              <a:t>я</a:t>
            </a:r>
            <a:r>
              <a:rPr lang="ru-RU" sz="4400" dirty="0" smtClean="0"/>
              <a:t> 1908 г</a:t>
            </a:r>
            <a:r>
              <a:rPr lang="ru-RU" sz="4400" dirty="0" smtClean="0">
                <a:solidFill>
                  <a:srgbClr val="FFFF00"/>
                </a:solidFill>
              </a:rPr>
              <a:t>о</a:t>
            </a:r>
            <a:r>
              <a:rPr lang="ru-RU" sz="4400" dirty="0" smtClean="0"/>
              <a:t>да</a:t>
            </a:r>
            <a:endParaRPr lang="ru-RU" sz="4400" dirty="0"/>
          </a:p>
        </p:txBody>
      </p:sp>
      <p:pic>
        <p:nvPicPr>
          <p:cNvPr id="6" name="Picture 4" descr="с внуком игорем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33843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Картинка 2 из 5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8114">
            <a:off x="6130749" y="4843343"/>
            <a:ext cx="2102904" cy="176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Как</a:t>
            </a:r>
            <a:r>
              <a:rPr lang="ru-RU" sz="4400" i="1" dirty="0" smtClean="0"/>
              <a:t>о</a:t>
            </a:r>
            <a:r>
              <a:rPr lang="ru-RU" sz="4400" dirty="0" smtClean="0"/>
              <a:t>й юбил</a:t>
            </a:r>
            <a:r>
              <a:rPr lang="ru-RU" sz="4400" i="1" dirty="0" smtClean="0"/>
              <a:t>е</a:t>
            </a:r>
            <a:r>
              <a:rPr lang="ru-RU" sz="4400" dirty="0" smtClean="0"/>
              <a:t>й Н</a:t>
            </a:r>
            <a:r>
              <a:rPr lang="ru-RU" sz="4400" i="1" dirty="0" smtClean="0"/>
              <a:t>о</a:t>
            </a:r>
            <a:r>
              <a:rPr lang="ru-RU" sz="4400" dirty="0" smtClean="0"/>
              <a:t>сова мы отмеч</a:t>
            </a:r>
            <a:r>
              <a:rPr lang="ru-RU" sz="4400" i="1" dirty="0" smtClean="0"/>
              <a:t>а</a:t>
            </a:r>
            <a:r>
              <a:rPr lang="ru-RU" sz="4400" dirty="0" smtClean="0"/>
              <a:t>ем?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105 лет со дня рожд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ния Н.Н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сова</a:t>
            </a:r>
            <a:endParaRPr lang="ru-RU" sz="4000" dirty="0"/>
          </a:p>
        </p:txBody>
      </p:sp>
      <p:pic>
        <p:nvPicPr>
          <p:cNvPr id="5" name="Picture 7" descr="40937697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3574939" cy="47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Картинка 10 из 3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365104"/>
            <a:ext cx="228518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Кем был Н. Н</a:t>
            </a:r>
            <a:r>
              <a:rPr lang="ru-RU" sz="4800" i="1" dirty="0" smtClean="0"/>
              <a:t>о</a:t>
            </a:r>
            <a:r>
              <a:rPr lang="ru-RU" sz="4800" dirty="0" smtClean="0"/>
              <a:t>сов?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пис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тель,</a:t>
            </a:r>
          </a:p>
          <a:p>
            <a:r>
              <a:rPr lang="ru-RU" sz="3600" dirty="0" smtClean="0"/>
              <a:t>режиссёр-постан</a:t>
            </a:r>
            <a:r>
              <a:rPr lang="ru-RU" sz="3600" dirty="0" smtClean="0">
                <a:solidFill>
                  <a:srgbClr val="FFFF00"/>
                </a:solidFill>
              </a:rPr>
              <a:t>о</a:t>
            </a:r>
            <a:r>
              <a:rPr lang="ru-RU" sz="3600" dirty="0" smtClean="0"/>
              <a:t>вщик </a:t>
            </a:r>
            <a:r>
              <a:rPr lang="ru-RU" sz="3600" dirty="0" err="1" smtClean="0"/>
              <a:t>мультипликаци</a:t>
            </a:r>
            <a:r>
              <a:rPr lang="ru-RU" sz="3600" dirty="0" err="1" smtClean="0">
                <a:solidFill>
                  <a:srgbClr val="FFFF00"/>
                </a:solidFill>
              </a:rPr>
              <a:t>о</a:t>
            </a:r>
            <a:r>
              <a:rPr lang="ru-RU" sz="3600" dirty="0" err="1" smtClean="0"/>
              <a:t>нных,на</a:t>
            </a:r>
            <a:r>
              <a:rPr lang="ru-RU" sz="3600" dirty="0" err="1" smtClean="0">
                <a:solidFill>
                  <a:srgbClr val="FFFF00"/>
                </a:solidFill>
              </a:rPr>
              <a:t>у</a:t>
            </a:r>
            <a:r>
              <a:rPr lang="ru-RU" sz="3600" dirty="0" err="1" smtClean="0"/>
              <a:t>чно-попул</a:t>
            </a:r>
            <a:r>
              <a:rPr lang="ru-RU" sz="3600" dirty="0" err="1" smtClean="0">
                <a:solidFill>
                  <a:srgbClr val="FFFF00"/>
                </a:solidFill>
              </a:rPr>
              <a:t>я</a:t>
            </a:r>
            <a:r>
              <a:rPr lang="ru-RU" sz="3600" dirty="0" err="1" smtClean="0"/>
              <a:t>рных</a:t>
            </a:r>
            <a:r>
              <a:rPr lang="ru-RU" sz="3600" dirty="0" smtClean="0"/>
              <a:t> и уч</a:t>
            </a:r>
            <a:r>
              <a:rPr lang="ru-RU" sz="3600" dirty="0" smtClean="0">
                <a:solidFill>
                  <a:srgbClr val="FFFF00"/>
                </a:solidFill>
              </a:rPr>
              <a:t>е</a:t>
            </a:r>
            <a:r>
              <a:rPr lang="ru-RU" sz="3600" dirty="0" smtClean="0"/>
              <a:t>бных ф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льмов </a:t>
            </a:r>
            <a:endParaRPr lang="ru-RU" sz="3600" dirty="0"/>
          </a:p>
        </p:txBody>
      </p:sp>
      <p:pic>
        <p:nvPicPr>
          <p:cNvPr id="5" name="Picture 7" descr="1116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682" y="1600200"/>
            <a:ext cx="37716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Как</a:t>
            </a:r>
            <a:r>
              <a:rPr lang="ru-RU" sz="4800" i="1" dirty="0" smtClean="0"/>
              <a:t>и</a:t>
            </a:r>
            <a:r>
              <a:rPr lang="ru-RU" sz="4800" dirty="0" smtClean="0"/>
              <a:t>е произвед</a:t>
            </a:r>
            <a:r>
              <a:rPr lang="ru-RU" sz="4800" i="1" dirty="0" smtClean="0"/>
              <a:t>е</a:t>
            </a:r>
            <a:r>
              <a:rPr lang="ru-RU" sz="4800" dirty="0" smtClean="0"/>
              <a:t>ния Н</a:t>
            </a:r>
            <a:r>
              <a:rPr lang="ru-RU" sz="4800" i="1" dirty="0" smtClean="0"/>
              <a:t>о</a:t>
            </a:r>
            <a:r>
              <a:rPr lang="ru-RU" sz="4800" dirty="0" smtClean="0"/>
              <a:t>сова вы </a:t>
            </a:r>
            <a:r>
              <a:rPr lang="ru-RU" sz="4800" i="1" dirty="0" smtClean="0"/>
              <a:t>знаете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172272" cy="5069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ск</a:t>
            </a:r>
            <a:r>
              <a:rPr lang="ru-RU" sz="2800" dirty="0" smtClean="0">
                <a:solidFill>
                  <a:srgbClr val="FFFF00"/>
                </a:solidFill>
              </a:rPr>
              <a:t>а</a:t>
            </a:r>
            <a:r>
              <a:rPr lang="ru-RU" sz="2800" dirty="0" smtClean="0"/>
              <a:t>зка «Б</a:t>
            </a:r>
            <a:r>
              <a:rPr lang="ru-RU" sz="2800" dirty="0" smtClean="0">
                <a:solidFill>
                  <a:srgbClr val="FFFF00"/>
                </a:solidFill>
              </a:rPr>
              <a:t>о</a:t>
            </a:r>
            <a:r>
              <a:rPr lang="ru-RU" sz="2800" dirty="0" smtClean="0"/>
              <a:t>бик в гост</a:t>
            </a:r>
            <a:r>
              <a:rPr lang="ru-RU" sz="2800" dirty="0" smtClean="0">
                <a:solidFill>
                  <a:srgbClr val="FFFF00"/>
                </a:solidFill>
              </a:rPr>
              <a:t>я</a:t>
            </a:r>
            <a:r>
              <a:rPr lang="ru-RU" sz="2800" dirty="0" smtClean="0"/>
              <a:t>х у Барб</a:t>
            </a:r>
            <a:r>
              <a:rPr lang="ru-RU" sz="2800" dirty="0" smtClean="0">
                <a:solidFill>
                  <a:srgbClr val="FFFF00"/>
                </a:solidFill>
              </a:rPr>
              <a:t>о</a:t>
            </a:r>
            <a:r>
              <a:rPr lang="ru-RU" sz="2800" dirty="0" smtClean="0"/>
              <a:t>са;</a:t>
            </a:r>
          </a:p>
          <a:p>
            <a:r>
              <a:rPr lang="ru-RU" sz="2800" dirty="0" smtClean="0"/>
              <a:t>расск</a:t>
            </a:r>
            <a:r>
              <a:rPr lang="ru-RU" sz="2800" dirty="0" smtClean="0">
                <a:solidFill>
                  <a:srgbClr val="FFFF00"/>
                </a:solidFill>
              </a:rPr>
              <a:t>а</a:t>
            </a:r>
            <a:r>
              <a:rPr lang="ru-RU" sz="2800" dirty="0" smtClean="0"/>
              <a:t>зы «Телеф</a:t>
            </a:r>
            <a:r>
              <a:rPr lang="ru-RU" sz="2800" dirty="0" smtClean="0">
                <a:solidFill>
                  <a:srgbClr val="FFFF00"/>
                </a:solidFill>
              </a:rPr>
              <a:t>о</a:t>
            </a:r>
            <a:r>
              <a:rPr lang="ru-RU" sz="2800" dirty="0" smtClean="0"/>
              <a:t>н», </a:t>
            </a:r>
          </a:p>
          <a:p>
            <a:r>
              <a:rPr lang="ru-RU" sz="2800" dirty="0" smtClean="0"/>
              <a:t>«Жив</a:t>
            </a:r>
            <a:r>
              <a:rPr lang="ru-RU" sz="2800" dirty="0" smtClean="0">
                <a:solidFill>
                  <a:srgbClr val="FFFF00"/>
                </a:solidFill>
              </a:rPr>
              <a:t>а</a:t>
            </a:r>
            <a:r>
              <a:rPr lang="ru-RU" sz="2800" dirty="0" smtClean="0"/>
              <a:t>я шл</a:t>
            </a:r>
            <a:r>
              <a:rPr lang="ru-RU" sz="2800" dirty="0" smtClean="0">
                <a:solidFill>
                  <a:srgbClr val="FFFF00"/>
                </a:solidFill>
              </a:rPr>
              <a:t>я</a:t>
            </a:r>
            <a:r>
              <a:rPr lang="ru-RU" sz="2800" dirty="0" smtClean="0"/>
              <a:t>па», </a:t>
            </a:r>
          </a:p>
          <a:p>
            <a:r>
              <a:rPr lang="ru-RU" sz="2800" dirty="0" smtClean="0"/>
              <a:t>«Огор</a:t>
            </a:r>
            <a:r>
              <a:rPr lang="ru-RU" sz="2800" dirty="0" smtClean="0">
                <a:solidFill>
                  <a:srgbClr val="FFFF00"/>
                </a:solidFill>
              </a:rPr>
              <a:t>о</a:t>
            </a:r>
            <a:r>
              <a:rPr lang="ru-RU" sz="2800" dirty="0" smtClean="0"/>
              <a:t>дники», </a:t>
            </a:r>
          </a:p>
          <a:p>
            <a:r>
              <a:rPr lang="ru-RU" sz="2800" dirty="0" smtClean="0"/>
              <a:t>«Огурц</a:t>
            </a:r>
            <a:r>
              <a:rPr lang="ru-RU" sz="2800" dirty="0" smtClean="0">
                <a:solidFill>
                  <a:srgbClr val="FFFF00"/>
                </a:solidFill>
              </a:rPr>
              <a:t>ы</a:t>
            </a:r>
            <a:r>
              <a:rPr lang="ru-RU" sz="2800" dirty="0" smtClean="0"/>
              <a:t>», </a:t>
            </a:r>
          </a:p>
          <a:p>
            <a:r>
              <a:rPr lang="ru-RU" sz="2800" dirty="0" smtClean="0"/>
              <a:t>«М</a:t>
            </a:r>
            <a:r>
              <a:rPr lang="ru-RU" sz="2800" dirty="0" smtClean="0">
                <a:solidFill>
                  <a:srgbClr val="FFFF00"/>
                </a:solidFill>
              </a:rPr>
              <a:t>и</a:t>
            </a:r>
            <a:r>
              <a:rPr lang="ru-RU" sz="2800" dirty="0" smtClean="0"/>
              <a:t>шкина шл</a:t>
            </a:r>
            <a:r>
              <a:rPr lang="ru-RU" sz="2800" dirty="0" smtClean="0">
                <a:solidFill>
                  <a:srgbClr val="FFFF00"/>
                </a:solidFill>
              </a:rPr>
              <a:t>я</a:t>
            </a:r>
            <a:r>
              <a:rPr lang="ru-RU" sz="2800" dirty="0" smtClean="0"/>
              <a:t>па», </a:t>
            </a:r>
          </a:p>
          <a:p>
            <a:r>
              <a:rPr lang="ru-RU" sz="2800" dirty="0" smtClean="0"/>
              <a:t>«С</a:t>
            </a:r>
            <a:r>
              <a:rPr lang="ru-RU" sz="2800" dirty="0" smtClean="0">
                <a:solidFill>
                  <a:srgbClr val="FFFF00"/>
                </a:solidFill>
              </a:rPr>
              <a:t>а</a:t>
            </a:r>
            <a:r>
              <a:rPr lang="ru-RU" sz="2800" dirty="0" smtClean="0"/>
              <a:t>ша»</a:t>
            </a:r>
            <a:r>
              <a:rPr lang="ru-RU" sz="3200" dirty="0" smtClean="0"/>
              <a:t>,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680520"/>
          </a:xfrm>
        </p:spPr>
        <p:txBody>
          <a:bodyPr>
            <a:normAutofit fontScale="55000" lnSpcReduction="20000"/>
          </a:bodyPr>
          <a:lstStyle/>
          <a:p>
            <a:r>
              <a:rPr lang="ru-RU" sz="5100" dirty="0" smtClean="0"/>
              <a:t>п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весть  «В</a:t>
            </a:r>
            <a:r>
              <a:rPr lang="ru-RU" sz="5100" dirty="0" smtClean="0">
                <a:solidFill>
                  <a:srgbClr val="FFFF00"/>
                </a:solidFill>
              </a:rPr>
              <a:t>и</a:t>
            </a:r>
            <a:r>
              <a:rPr lang="ru-RU" sz="5100" dirty="0" smtClean="0"/>
              <a:t>тя Мал</a:t>
            </a:r>
            <a:r>
              <a:rPr lang="ru-RU" sz="5100" dirty="0" smtClean="0">
                <a:solidFill>
                  <a:srgbClr val="FFFF00"/>
                </a:solidFill>
              </a:rPr>
              <a:t>е</a:t>
            </a:r>
            <a:r>
              <a:rPr lang="ru-RU" sz="5100" dirty="0" smtClean="0"/>
              <a:t>ев в шк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ле и д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ма»;</a:t>
            </a:r>
          </a:p>
          <a:p>
            <a:r>
              <a:rPr lang="ru-RU" sz="5100" dirty="0" smtClean="0"/>
              <a:t> «П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весть о моём др</a:t>
            </a:r>
            <a:r>
              <a:rPr lang="ru-RU" sz="5100" dirty="0" smtClean="0">
                <a:solidFill>
                  <a:srgbClr val="FFFF00"/>
                </a:solidFill>
              </a:rPr>
              <a:t>у</a:t>
            </a:r>
            <a:r>
              <a:rPr lang="ru-RU" sz="5100" dirty="0" smtClean="0"/>
              <a:t>ге </a:t>
            </a:r>
            <a:r>
              <a:rPr lang="ru-RU" sz="5100" dirty="0" smtClean="0">
                <a:solidFill>
                  <a:srgbClr val="FFFF00"/>
                </a:solidFill>
              </a:rPr>
              <a:t>И</a:t>
            </a:r>
            <a:r>
              <a:rPr lang="ru-RU" sz="5100" dirty="0" smtClean="0"/>
              <a:t>горе»;</a:t>
            </a:r>
          </a:p>
          <a:p>
            <a:r>
              <a:rPr lang="ru-RU" sz="5100" dirty="0" smtClean="0"/>
              <a:t>п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вести  «Приключ</a:t>
            </a:r>
            <a:r>
              <a:rPr lang="ru-RU" sz="5100" dirty="0" smtClean="0">
                <a:solidFill>
                  <a:srgbClr val="FFFF00"/>
                </a:solidFill>
              </a:rPr>
              <a:t>е</a:t>
            </a:r>
            <a:r>
              <a:rPr lang="ru-RU" sz="5100" dirty="0" smtClean="0"/>
              <a:t>ния </a:t>
            </a:r>
          </a:p>
          <a:p>
            <a:pPr>
              <a:buNone/>
            </a:pPr>
            <a:r>
              <a:rPr lang="ru-RU" sz="5100" dirty="0" smtClean="0"/>
              <a:t>     Незн</a:t>
            </a:r>
            <a:r>
              <a:rPr lang="ru-RU" sz="5100" dirty="0" smtClean="0">
                <a:solidFill>
                  <a:srgbClr val="FFFF00"/>
                </a:solidFill>
              </a:rPr>
              <a:t>а</a:t>
            </a:r>
            <a:r>
              <a:rPr lang="ru-RU" sz="5100" dirty="0" smtClean="0"/>
              <a:t>йки и ег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 друз</a:t>
            </a:r>
            <a:r>
              <a:rPr lang="ru-RU" sz="5100" dirty="0" smtClean="0">
                <a:solidFill>
                  <a:srgbClr val="FFFF00"/>
                </a:solidFill>
              </a:rPr>
              <a:t>е</a:t>
            </a:r>
            <a:r>
              <a:rPr lang="ru-RU" sz="5100" dirty="0" smtClean="0"/>
              <a:t>й» , </a:t>
            </a:r>
          </a:p>
          <a:p>
            <a:pPr>
              <a:buNone/>
            </a:pPr>
            <a:r>
              <a:rPr lang="ru-RU" sz="5100" dirty="0" smtClean="0"/>
              <a:t>     «Незн</a:t>
            </a:r>
            <a:r>
              <a:rPr lang="ru-RU" sz="5100" dirty="0" smtClean="0">
                <a:solidFill>
                  <a:srgbClr val="FFFF00"/>
                </a:solidFill>
              </a:rPr>
              <a:t>а</a:t>
            </a:r>
            <a:r>
              <a:rPr lang="ru-RU" sz="5100" dirty="0" smtClean="0"/>
              <a:t>йка на Лун</a:t>
            </a:r>
            <a:r>
              <a:rPr lang="ru-RU" sz="5100" dirty="0" smtClean="0">
                <a:solidFill>
                  <a:srgbClr val="FFFF00"/>
                </a:solidFill>
              </a:rPr>
              <a:t>е</a:t>
            </a:r>
            <a:r>
              <a:rPr lang="ru-RU" sz="5100" dirty="0" smtClean="0"/>
              <a:t>» , </a:t>
            </a:r>
          </a:p>
          <a:p>
            <a:pPr>
              <a:buNone/>
            </a:pPr>
            <a:r>
              <a:rPr lang="ru-RU" sz="5100" dirty="0" smtClean="0"/>
              <a:t>      «Незн</a:t>
            </a:r>
            <a:r>
              <a:rPr lang="ru-RU" sz="5100" dirty="0" smtClean="0">
                <a:solidFill>
                  <a:srgbClr val="FFFF00"/>
                </a:solidFill>
              </a:rPr>
              <a:t>а</a:t>
            </a:r>
            <a:r>
              <a:rPr lang="ru-RU" sz="5100" dirty="0" smtClean="0"/>
              <a:t>йка в С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лнечном Г</a:t>
            </a:r>
            <a:r>
              <a:rPr lang="ru-RU" sz="5100" dirty="0" smtClean="0">
                <a:solidFill>
                  <a:srgbClr val="FFFF00"/>
                </a:solidFill>
              </a:rPr>
              <a:t>о</a:t>
            </a:r>
            <a:r>
              <a:rPr lang="ru-RU" sz="5100" dirty="0" smtClean="0"/>
              <a:t>роде»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9" descr="Картинка 12 из 3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301208"/>
            <a:ext cx="2114872" cy="14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800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Когд</a:t>
            </a:r>
            <a:r>
              <a:rPr lang="ru-RU" sz="4000" i="1" dirty="0" smtClean="0"/>
              <a:t>а</a:t>
            </a:r>
            <a:r>
              <a:rPr lang="ru-RU" sz="4000" dirty="0" smtClean="0"/>
              <a:t> в</a:t>
            </a:r>
            <a:r>
              <a:rPr lang="ru-RU" sz="4000" i="1" dirty="0" smtClean="0"/>
              <a:t>ы</a:t>
            </a:r>
            <a:r>
              <a:rPr lang="ru-RU" sz="4000" dirty="0" smtClean="0"/>
              <a:t>шла п</a:t>
            </a:r>
            <a:r>
              <a:rPr lang="ru-RU" sz="4000" i="1" dirty="0" smtClean="0"/>
              <a:t>о</a:t>
            </a:r>
            <a:r>
              <a:rPr lang="ru-RU" sz="4000" dirty="0" smtClean="0"/>
              <a:t>весть «Приключ</a:t>
            </a:r>
            <a:r>
              <a:rPr lang="ru-RU" sz="4000" i="1" dirty="0" smtClean="0"/>
              <a:t>е</a:t>
            </a:r>
            <a:r>
              <a:rPr lang="ru-RU" sz="4000" dirty="0" smtClean="0"/>
              <a:t>ния Незн</a:t>
            </a:r>
            <a:r>
              <a:rPr lang="ru-RU" sz="4000" i="1" dirty="0" smtClean="0"/>
              <a:t>а</a:t>
            </a:r>
            <a:r>
              <a:rPr lang="ru-RU" sz="4000" dirty="0" smtClean="0"/>
              <a:t>йки»?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r>
              <a:rPr lang="ru-RU" sz="4000" dirty="0" smtClean="0"/>
              <a:t>В 1954 год</a:t>
            </a:r>
            <a:r>
              <a:rPr lang="ru-RU" sz="4000" dirty="0" smtClean="0">
                <a:solidFill>
                  <a:srgbClr val="FFFF00"/>
                </a:solidFill>
              </a:rPr>
              <a:t>у </a:t>
            </a:r>
            <a:r>
              <a:rPr lang="ru-RU" sz="4000" dirty="0" smtClean="0"/>
              <a:t>в</a:t>
            </a:r>
            <a:r>
              <a:rPr lang="ru-RU" sz="4000" dirty="0" smtClean="0">
                <a:solidFill>
                  <a:srgbClr val="FFFF00"/>
                </a:solidFill>
              </a:rPr>
              <a:t>ы</a:t>
            </a:r>
            <a:r>
              <a:rPr lang="ru-RU" sz="4000" dirty="0" smtClean="0"/>
              <a:t>шла п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весть «Приключ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ния </a:t>
            </a:r>
          </a:p>
          <a:p>
            <a:pPr>
              <a:buNone/>
            </a:pPr>
            <a:r>
              <a:rPr lang="ru-RU" sz="4000" dirty="0" smtClean="0"/>
              <a:t>  Незн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йки и ег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 друз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й». 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6" descr="Картинка 26 из 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988840"/>
            <a:ext cx="3456383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</a:t>
            </a:r>
            <a:r>
              <a:rPr lang="ru-RU" sz="3600" i="1" dirty="0" smtClean="0"/>
              <a:t>и</a:t>
            </a:r>
            <a:r>
              <a:rPr lang="ru-RU" sz="3600" dirty="0" smtClean="0"/>
              <a:t>е имен</a:t>
            </a:r>
            <a:r>
              <a:rPr lang="ru-RU" sz="3600" i="1" dirty="0" smtClean="0"/>
              <a:t>а</a:t>
            </a:r>
            <a:r>
              <a:rPr lang="ru-RU" sz="3600" dirty="0" smtClean="0"/>
              <a:t> н</a:t>
            </a:r>
            <a:r>
              <a:rPr lang="ru-RU" sz="3600" i="1" dirty="0" smtClean="0"/>
              <a:t>о</a:t>
            </a:r>
            <a:r>
              <a:rPr lang="ru-RU" sz="3600" dirty="0" smtClean="0"/>
              <a:t>сят челов</a:t>
            </a:r>
            <a:r>
              <a:rPr lang="ru-RU" sz="3600" i="1" dirty="0" smtClean="0"/>
              <a:t>е</a:t>
            </a:r>
            <a:r>
              <a:rPr lang="ru-RU" sz="3600" dirty="0" smtClean="0"/>
              <a:t>чки из п</a:t>
            </a:r>
            <a:r>
              <a:rPr lang="ru-RU" sz="3600" i="1" dirty="0" smtClean="0"/>
              <a:t>о</a:t>
            </a:r>
            <a:r>
              <a:rPr lang="ru-RU" sz="3600" dirty="0" smtClean="0"/>
              <a:t>вести «Приключ</a:t>
            </a:r>
            <a:r>
              <a:rPr lang="ru-RU" sz="3600" i="1" dirty="0" smtClean="0"/>
              <a:t>е</a:t>
            </a:r>
            <a:r>
              <a:rPr lang="ru-RU" sz="3600" dirty="0" smtClean="0"/>
              <a:t>ния Незн</a:t>
            </a:r>
            <a:r>
              <a:rPr lang="ru-RU" sz="3600" i="1" dirty="0" smtClean="0"/>
              <a:t>а</a:t>
            </a:r>
            <a:r>
              <a:rPr lang="ru-RU" sz="3600" dirty="0" smtClean="0"/>
              <a:t>йки»?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Незн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йка</a:t>
            </a:r>
          </a:p>
          <a:p>
            <a:r>
              <a:rPr lang="ru-RU" sz="4000" dirty="0" smtClean="0"/>
              <a:t> В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нтик</a:t>
            </a:r>
          </a:p>
          <a:p>
            <a:r>
              <a:rPr lang="ru-RU" sz="4000" dirty="0" err="1" smtClean="0"/>
              <a:t>Шп</a:t>
            </a:r>
            <a:r>
              <a:rPr lang="ru-RU" sz="4000" dirty="0" err="1" smtClean="0">
                <a:solidFill>
                  <a:srgbClr val="FFFF00"/>
                </a:solidFill>
              </a:rPr>
              <a:t>у</a:t>
            </a:r>
            <a:r>
              <a:rPr lang="ru-RU" sz="4000" dirty="0" err="1" smtClean="0"/>
              <a:t>нтик</a:t>
            </a:r>
            <a:r>
              <a:rPr lang="ru-RU" sz="4000" dirty="0" smtClean="0"/>
              <a:t> </a:t>
            </a:r>
          </a:p>
          <a:p>
            <a:r>
              <a:rPr lang="ru-RU" sz="4000" dirty="0" err="1" smtClean="0"/>
              <a:t>Зн</a:t>
            </a:r>
            <a:r>
              <a:rPr lang="ru-RU" sz="4000" dirty="0" err="1" smtClean="0">
                <a:solidFill>
                  <a:srgbClr val="FFFF00"/>
                </a:solidFill>
              </a:rPr>
              <a:t>а</a:t>
            </a:r>
            <a:r>
              <a:rPr lang="ru-RU" sz="4000" dirty="0" err="1" smtClean="0"/>
              <a:t>йка</a:t>
            </a:r>
            <a:endParaRPr lang="ru-RU" sz="4000" dirty="0" smtClean="0"/>
          </a:p>
          <a:p>
            <a:r>
              <a:rPr lang="ru-RU" sz="4000" dirty="0" smtClean="0"/>
              <a:t> Ворч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н</a:t>
            </a:r>
          </a:p>
          <a:p>
            <a:r>
              <a:rPr lang="ru-RU" sz="4000" dirty="0" smtClean="0"/>
              <a:t> Молч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н</a:t>
            </a:r>
          </a:p>
          <a:p>
            <a:endParaRPr lang="ru-RU" sz="4000" b="1" dirty="0"/>
          </a:p>
        </p:txBody>
      </p:sp>
      <p:pic>
        <p:nvPicPr>
          <p:cNvPr id="5" name="Picture 6" descr="Картинка 26 из 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700808"/>
            <a:ext cx="338437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</a:t>
            </a:r>
            <a:r>
              <a:rPr lang="ru-RU" sz="3600" i="1" dirty="0" smtClean="0"/>
              <a:t>и</a:t>
            </a:r>
            <a:r>
              <a:rPr lang="ru-RU" sz="3600" dirty="0" smtClean="0"/>
              <a:t>е имен</a:t>
            </a:r>
            <a:r>
              <a:rPr lang="ru-RU" sz="3600" i="1" dirty="0" smtClean="0"/>
              <a:t>а</a:t>
            </a:r>
            <a:r>
              <a:rPr lang="ru-RU" sz="3600" dirty="0" smtClean="0"/>
              <a:t> н</a:t>
            </a:r>
            <a:r>
              <a:rPr lang="ru-RU" sz="3600" i="1" dirty="0" smtClean="0"/>
              <a:t>о</a:t>
            </a:r>
            <a:r>
              <a:rPr lang="ru-RU" sz="3600" dirty="0" smtClean="0"/>
              <a:t>сят челов</a:t>
            </a:r>
            <a:r>
              <a:rPr lang="ru-RU" sz="3600" i="1" dirty="0" smtClean="0"/>
              <a:t>е</a:t>
            </a:r>
            <a:r>
              <a:rPr lang="ru-RU" sz="3600" dirty="0" smtClean="0"/>
              <a:t>чки из п</a:t>
            </a:r>
            <a:r>
              <a:rPr lang="ru-RU" sz="3600" i="1" dirty="0" smtClean="0"/>
              <a:t>о</a:t>
            </a:r>
            <a:r>
              <a:rPr lang="ru-RU" sz="3600" dirty="0" smtClean="0"/>
              <a:t>вести «Приключ</a:t>
            </a:r>
            <a:r>
              <a:rPr lang="ru-RU" sz="3600" i="1" dirty="0" smtClean="0"/>
              <a:t>е</a:t>
            </a:r>
            <a:r>
              <a:rPr lang="ru-RU" sz="3600" dirty="0" smtClean="0"/>
              <a:t>ния Незн</a:t>
            </a:r>
            <a:r>
              <a:rPr lang="ru-RU" sz="3600" i="1" dirty="0" smtClean="0"/>
              <a:t>а</a:t>
            </a:r>
            <a:r>
              <a:rPr lang="ru-RU" sz="3600" dirty="0" smtClean="0"/>
              <a:t>йки»?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ська </a:t>
            </a:r>
          </a:p>
          <a:p>
            <a:r>
              <a:rPr lang="ru-RU" sz="4000" dirty="0" err="1" smtClean="0"/>
              <a:t>Неб</a:t>
            </a:r>
            <a:r>
              <a:rPr lang="ru-RU" sz="4000" dirty="0" err="1" smtClean="0">
                <a:solidFill>
                  <a:srgbClr val="FFFF00"/>
                </a:solidFill>
              </a:rPr>
              <a:t>о</a:t>
            </a:r>
            <a:r>
              <a:rPr lang="ru-RU" sz="4000" dirty="0" err="1" smtClean="0"/>
              <a:t>ська</a:t>
            </a:r>
            <a:endParaRPr lang="ru-RU" sz="4000" dirty="0" smtClean="0"/>
          </a:p>
          <a:p>
            <a:r>
              <a:rPr lang="ru-RU" sz="4000" dirty="0" smtClean="0"/>
              <a:t> </a:t>
            </a:r>
            <a:r>
              <a:rPr lang="ru-RU" sz="4000" dirty="0" err="1" smtClean="0"/>
              <a:t>Г</a:t>
            </a:r>
            <a:r>
              <a:rPr lang="ru-RU" sz="4000" dirty="0" err="1" smtClean="0">
                <a:solidFill>
                  <a:srgbClr val="FFFF00"/>
                </a:solidFill>
              </a:rPr>
              <a:t>у</a:t>
            </a:r>
            <a:r>
              <a:rPr lang="ru-RU" sz="4000" dirty="0" err="1" smtClean="0"/>
              <a:t>сля</a:t>
            </a:r>
            <a:endParaRPr lang="ru-RU" sz="4000" dirty="0" smtClean="0"/>
          </a:p>
          <a:p>
            <a:r>
              <a:rPr lang="ru-RU" sz="4000" dirty="0" err="1" smtClean="0"/>
              <a:t>Пил</a:t>
            </a:r>
            <a:r>
              <a:rPr lang="ru-RU" sz="4000" dirty="0" err="1" smtClean="0">
                <a:solidFill>
                  <a:srgbClr val="FFFF00"/>
                </a:solidFill>
              </a:rPr>
              <a:t>ю</a:t>
            </a:r>
            <a:r>
              <a:rPr lang="ru-RU" sz="4000" dirty="0" err="1" smtClean="0"/>
              <a:t>лькин</a:t>
            </a:r>
            <a:endParaRPr lang="ru-RU" sz="4000" dirty="0" smtClean="0"/>
          </a:p>
          <a:p>
            <a:r>
              <a:rPr lang="ru-RU" sz="4000" dirty="0" smtClean="0"/>
              <a:t> П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нчик</a:t>
            </a:r>
          </a:p>
          <a:p>
            <a:r>
              <a:rPr lang="ru-RU" sz="4000" dirty="0" smtClean="0"/>
              <a:t>Т</a:t>
            </a:r>
            <a:r>
              <a:rPr lang="ru-RU" sz="4000" dirty="0" smtClean="0">
                <a:solidFill>
                  <a:srgbClr val="FFFF00"/>
                </a:solidFill>
              </a:rPr>
              <a:t>ю</a:t>
            </a:r>
            <a:r>
              <a:rPr lang="ru-RU" sz="4000" dirty="0" smtClean="0"/>
              <a:t>бик</a:t>
            </a:r>
          </a:p>
          <a:p>
            <a:endParaRPr lang="ru-RU" sz="3600" dirty="0"/>
          </a:p>
        </p:txBody>
      </p:sp>
      <p:pic>
        <p:nvPicPr>
          <p:cNvPr id="5" name="Picture 6" descr="Картинка 26 из 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700808"/>
            <a:ext cx="338437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423</TotalTime>
  <Words>236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ПИСАТЕЛИ - ЮБИЛЯРЫ</vt:lpstr>
      <vt:lpstr>Кто это такой?</vt:lpstr>
      <vt:lpstr>Когда родился Н.Н. Носов?</vt:lpstr>
      <vt:lpstr>Какой юбилей Носова мы отмечаем?</vt:lpstr>
      <vt:lpstr>Кем был Н. Носов?</vt:lpstr>
      <vt:lpstr>Какие произведения Носова вы знаете?</vt:lpstr>
      <vt:lpstr> Когда вышла повесть «Приключения Незнайки»?  </vt:lpstr>
      <vt:lpstr>Какие имена носят человечки из повести «Приключения Незнайки»? </vt:lpstr>
      <vt:lpstr>Какие имена носят человечки из повести «Приключения Незнайки»? </vt:lpstr>
      <vt:lpstr>Какие имена носят человечки из повести «Приключения Незнайки»? </vt:lpstr>
      <vt:lpstr>Какие имена носят человечки из повести «Приключения Незнайки»?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ПИСАТЕЛИ - ЮБИЛЯРЫ</dc:title>
  <dc:creator>2</dc:creator>
  <cp:lastModifiedBy>2</cp:lastModifiedBy>
  <cp:revision>53</cp:revision>
  <dcterms:created xsi:type="dcterms:W3CDTF">2013-10-23T17:44:50Z</dcterms:created>
  <dcterms:modified xsi:type="dcterms:W3CDTF">2014-05-05T17:46:28Z</dcterms:modified>
</cp:coreProperties>
</file>