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57" r:id="rId4"/>
    <p:sldId id="259" r:id="rId5"/>
    <p:sldId id="261" r:id="rId6"/>
    <p:sldId id="258" r:id="rId7"/>
    <p:sldId id="281" r:id="rId8"/>
    <p:sldId id="284" r:id="rId9"/>
    <p:sldId id="280" r:id="rId10"/>
    <p:sldId id="282" r:id="rId11"/>
    <p:sldId id="262" r:id="rId12"/>
    <p:sldId id="278" r:id="rId13"/>
    <p:sldId id="277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ADFB4-A5D6-459D-97DE-F587F05DF38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AE8C73-6DCE-4CC0-A2F0-BB69297F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hee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29600" cy="2757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Курганинцы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дорогами войны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.»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(Классный час посвящен событиям освобождения Курганинска от немецко-фашистских захватчиков)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636"/>
            <a:ext cx="3786214" cy="15716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Классный час</a:t>
            </a:r>
          </a:p>
          <a:p>
            <a:r>
              <a:rPr lang="ru-RU" dirty="0" smtClean="0"/>
              <a:t>Воспитатель ГОУ КШИ  Курганинского казачьего кадетского корпуса </a:t>
            </a:r>
          </a:p>
          <a:p>
            <a:r>
              <a:rPr lang="ru-RU" dirty="0" smtClean="0"/>
              <a:t>Бобров Р.Ю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071966" cy="1441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27 января 1943 года 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Курганинский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район, изгоняя фашистов, вошли части Красной Армии.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714488"/>
            <a:ext cx="4000528" cy="441167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Освободителями стали воины 2-й гвардейской дивизии, которой командовал Ф.В.Захаров, входившей в состав 37-й армии, а также солдат и офицеров 223-й стрелковой дивизии.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В освобождении ст.Курганной и близ лежащих хуторов активно принимали участие партизаны, до этого они целых полгода действовали в тылу врага.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357166"/>
            <a:ext cx="4500595" cy="5932601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период оборонительных и наступательных боев 14 курганинцам было присвоено звание Героя Советского Союза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357718" cy="4525963"/>
          </a:xfrm>
        </p:spPr>
        <p:txBody>
          <a:bodyPr>
            <a:normAutofit fontScale="62500" lnSpcReduction="20000"/>
          </a:bodyPr>
          <a:lstStyle/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Дегтев</a:t>
            </a:r>
            <a:r>
              <a:rPr lang="ru-RU" b="1" dirty="0" smtClean="0">
                <a:solidFill>
                  <a:schemeClr val="bg1"/>
                </a:solidFill>
              </a:rPr>
              <a:t> Петр  Максимович 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Жуков Петр    Константинович </a:t>
            </a:r>
            <a:endParaRPr lang="ru-RU" dirty="0" smtClean="0">
              <a:solidFill>
                <a:schemeClr val="bg1"/>
              </a:solidFill>
            </a:endParaRP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- Кулешов Анатолий  Афанасьевич</a:t>
            </a:r>
            <a:endParaRPr lang="ru-RU" dirty="0" smtClean="0">
              <a:solidFill>
                <a:schemeClr val="bg1"/>
              </a:solidFill>
            </a:endParaRP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Куликов Николай Иванович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- Лазаренко Иван Сидорович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- Ровенский Василий Григорьевич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- Романенко Андрей   Федорович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Сафонов Илья Моисеевич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Сахненко</a:t>
            </a:r>
            <a:r>
              <a:rPr lang="ru-RU" b="1" dirty="0" smtClean="0">
                <a:solidFill>
                  <a:schemeClr val="bg1"/>
                </a:solidFill>
              </a:rPr>
              <a:t> Михаил Сидорович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Сериков Иван  Константинович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Серов Владимир Георгиевич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Тихов</a:t>
            </a:r>
            <a:r>
              <a:rPr lang="ru-RU" b="1" dirty="0" smtClean="0">
                <a:solidFill>
                  <a:schemeClr val="bg1"/>
                </a:solidFill>
              </a:rPr>
              <a:t> Анатолий Устинович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Чалов Павел Иванович</a:t>
            </a:r>
          </a:p>
          <a:p>
            <a:pPr marL="651510" indent="-514350">
              <a:lnSpc>
                <a:spcPct val="220000"/>
              </a:lnSpc>
              <a:buClr>
                <a:schemeClr val="bg1"/>
              </a:buClr>
              <a:buFont typeface="+mj-lt"/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</a:rPr>
              <a:t>- Шабанов Иван  Герасимович</a:t>
            </a:r>
            <a:endParaRPr lang="ru-RU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На территории Курганинского района расположено 26 памятников, посвященных Великой Отечественной войне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kuban-monument.ru/files/1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143404" cy="3143272"/>
          </a:xfrm>
          <a:prstGeom prst="rect">
            <a:avLst/>
          </a:prstGeom>
          <a:noFill/>
        </p:spPr>
      </p:pic>
      <p:pic>
        <p:nvPicPr>
          <p:cNvPr id="2052" name="Picture 4" descr="http://kuban-monument.ru/files/6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4429156" cy="29550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амолет серову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785794"/>
            <a:ext cx="3929090" cy="3633016"/>
          </a:xfrm>
        </p:spPr>
      </p:pic>
      <p:pic>
        <p:nvPicPr>
          <p:cNvPr id="1026" name="Picture 2" descr="C:\Users\user\Desktop\26_4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4000528" cy="3429024"/>
          </a:xfrm>
          <a:prstGeom prst="rect">
            <a:avLst/>
          </a:prstGeom>
          <a:noFill/>
        </p:spPr>
      </p:pic>
      <p:pic>
        <p:nvPicPr>
          <p:cNvPr id="1027" name="Picture 3" descr="C:\Users\user\Desktop\16_5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716077"/>
            <a:ext cx="3143272" cy="3784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Минута молчания!!!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4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72494" cy="5214974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Воспитание уважительного отношения к прошлому родного  района, знакомство с историческими событиями времен Великой Отечественной Войны.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r>
              <a:rPr lang="ru-RU" sz="2800" u="sng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воспитание патриота, знающего и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         уважающего традиции своего 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         народа, готового защищать свое 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         Отечество;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	- формирование у детей 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         уважительного отношения к 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	подвигам старшего поколения;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	- Мотивация исследовательской 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		деятельности учащихся.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Вставай страна огромная!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Вставай на смертный бой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фашистской силой тёмною,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проклятою ордой!.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23 июня 1941 года стал первым днем мобилизации.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1785926"/>
            <a:ext cx="4429156" cy="4094806"/>
          </a:xfrm>
        </p:spPr>
        <p:txBody>
          <a:bodyPr/>
          <a:lstStyle/>
          <a:p>
            <a:pPr marL="651510" indent="-51435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Около 20 тысяч воинов проводил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Темиргоевский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район;</a:t>
            </a:r>
          </a:p>
          <a:p>
            <a:pPr marL="651510" indent="-514350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 тысяч воинов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Курганинский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район;</a:t>
            </a:r>
          </a:p>
          <a:p>
            <a:pPr marL="651510" indent="-514350">
              <a:buClrTx/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>
              <a:buClrTx/>
              <a:buFont typeface="Wingdings" pitchFamily="2" charset="2"/>
              <a:buChar char="v"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9288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все военкоматы страны потянулись толпы добровольцев, желающих изгнать врага с родной земли.</a:t>
            </a:r>
            <a:endParaRPr lang="ru-RU" sz="3200" dirty="0"/>
          </a:p>
        </p:txBody>
      </p:sp>
      <p:pic>
        <p:nvPicPr>
          <p:cNvPr id="4" name="Содержимое 3" descr="1834942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1" y="2214554"/>
            <a:ext cx="6929486" cy="4094172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29618" cy="1357322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Но 6 августа 1942 года беда пришла и на  Малую Родину курганинцев. Враг занял  </a:t>
            </a:r>
            <a:br>
              <a:rPr lang="ru-RU" sz="32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ст. Курганную</a:t>
            </a:r>
            <a:endParaRPr lang="ru-RU" sz="32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Рисунок 7" descr="i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367" r="6367"/>
          <a:stretch>
            <a:fillRect/>
          </a:stretch>
        </p:blipFill>
        <p:spPr>
          <a:xfrm>
            <a:off x="857224" y="1714488"/>
            <a:ext cx="7786742" cy="485778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57356" y="1714488"/>
            <a:ext cx="5486400" cy="5303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615473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1) Из отправленных на фронт 22 тысяч -  11 тысяч не вернулись с поля боя;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2) Каждый пятый житель Курганинского района ушел на фронт;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3) Многие, кто остался по каким-либо причинам ушли в партизаны, нанося врагу не менее тяжелый урон;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85738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Гитлеровские захватчики </a:t>
            </a:r>
            <a:b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причинили большие убытки в народном хозяйстве нашего района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8329642" cy="485776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800" dirty="0" smtClean="0"/>
              <a:t> В Германию было вывезено колоссальное количество хлеба,  рогатого скота, пчел, лошадей, свиней, кур и пр.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800" dirty="0" smtClean="0"/>
              <a:t>  Но несмотря на это, наш район за годы войны</a:t>
            </a:r>
          </a:p>
          <a:p>
            <a:pPr>
              <a:buClr>
                <a:schemeClr val="bg1"/>
              </a:buClr>
            </a:pPr>
            <a:r>
              <a:rPr lang="ru-RU" sz="2800" dirty="0" smtClean="0"/>
              <a:t>поставил  Красной Армии:</a:t>
            </a:r>
          </a:p>
          <a:p>
            <a:pPr>
              <a:buClr>
                <a:schemeClr val="bg1"/>
              </a:buClr>
            </a:pPr>
            <a:r>
              <a:rPr lang="ru-RU" sz="2800" dirty="0" smtClean="0"/>
              <a:t>                        - 112 тыс. центнеров хлеба;</a:t>
            </a:r>
          </a:p>
          <a:p>
            <a:pPr>
              <a:buClr>
                <a:schemeClr val="bg1"/>
              </a:buClr>
            </a:pPr>
            <a:r>
              <a:rPr lang="ru-RU" sz="2800" dirty="0" smtClean="0"/>
              <a:t>		    - 12 тыс. центнеров овощей;</a:t>
            </a:r>
          </a:p>
          <a:p>
            <a:pPr>
              <a:buClr>
                <a:schemeClr val="bg1"/>
              </a:buClr>
            </a:pPr>
            <a:r>
              <a:rPr lang="ru-RU" sz="2800" dirty="0" smtClean="0"/>
              <a:t>                        - 2630 центнеров мяса;</a:t>
            </a:r>
          </a:p>
          <a:p>
            <a:pPr>
              <a:buClr>
                <a:schemeClr val="bg1"/>
              </a:buClr>
            </a:pPr>
            <a:r>
              <a:rPr lang="ru-RU" sz="2800" dirty="0" smtClean="0"/>
              <a:t>		    - 2550 центнеров молока.</a:t>
            </a:r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 err="1" smtClean="0">
                <a:solidFill>
                  <a:schemeClr val="bg1"/>
                </a:solidFill>
              </a:rPr>
              <a:t>Курганинский</a:t>
            </a:r>
            <a:r>
              <a:rPr lang="ru-RU" sz="3200" dirty="0" smtClean="0">
                <a:solidFill>
                  <a:schemeClr val="bg1"/>
                </a:solidFill>
              </a:rPr>
              <a:t> район пришли страшные дни оккупации и террора.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786214" cy="507209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Многие мирные жители подвергались пыткам и издевательствам;</a:t>
            </a:r>
          </a:p>
          <a:p>
            <a:pPr>
              <a:buClr>
                <a:schemeClr val="bg1"/>
              </a:buCl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Партизан убивали с особой жестокостью;</a:t>
            </a:r>
          </a:p>
          <a:p>
            <a:pPr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-   На территории Октябрьского поселения находится братская могила, где захоронены около 3000 мирных жителей, расстрелянных немцами;</a:t>
            </a:r>
          </a:p>
          <a:p>
            <a:pPr>
              <a:buClrTx/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1297087647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1214422"/>
            <a:ext cx="4643470" cy="4929222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1437</TotalTime>
  <Words>329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«Курганинцы  дорогами войны.»  (Классный час посвящен событиям освобождения Курганинска от немецко-фашистских захватчиков)</vt:lpstr>
      <vt:lpstr>         Цель: Воспитание уважительного отношения к прошлому родного  района, знакомство с историческими событиями времен Великой Отечественной Войны.  Задачи:  воспитание патриота, знающего и           уважающего традиции своего            народа, готового защищать свое            Отечество;   - формирование у детей            уважительного отношения к    подвигам старшего поколения;   - Мотивация исследовательской    деятельности учащихся. </vt:lpstr>
      <vt:lpstr>Вставай страна огромная! Вставай на смертный бой С фашистской силой тёмною, С проклятою ордой!.</vt:lpstr>
      <vt:lpstr>23 июня 1941 года стал первым днем мобилизации.</vt:lpstr>
      <vt:lpstr>Во все военкоматы страны потянулись толпы добровольцев, желающих изгнать врага с родной земли.</vt:lpstr>
      <vt:lpstr>Но 6 августа 1942 года беда пришла и на  Малую Родину курганинцев. Враг занял   ст. Курганную</vt:lpstr>
      <vt:lpstr> 1) Из отправленных на фронт 22 тысяч -  11 тысяч не вернулись с поля боя;    2) Каждый пятый житель Курганинского района ушел на фронт;    3) Многие, кто остался по каким-либо причинам ушли в партизаны, нанося врагу не менее тяжелый урон;    </vt:lpstr>
      <vt:lpstr>Гитлеровские захватчики  причинили большие убытки в народном хозяйстве нашего района.</vt:lpstr>
      <vt:lpstr>В Курганинский район пришли страшные дни оккупации и террора.</vt:lpstr>
      <vt:lpstr>27 января 1943 года  в Курганинский район, изгоняя фашистов, вошли части Красной Армии.</vt:lpstr>
      <vt:lpstr>За период оборонительных и наступательных боев 14 курганинцам было присвоено звание Героя Советского Союза </vt:lpstr>
      <vt:lpstr>На территории Курганинского района расположено 26 памятников, посвященных Великой Отечественной войне.</vt:lpstr>
      <vt:lpstr>Слайд 13</vt:lpstr>
      <vt:lpstr>Минута молчания!!!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2015-01-14T17:11:21Z</dcterms:created>
  <dcterms:modified xsi:type="dcterms:W3CDTF">2015-01-30T08:40:01Z</dcterms:modified>
</cp:coreProperties>
</file>