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34B20-7473-4067-A1D7-A36F512EB97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1A7DE-4BA5-422E-B549-9C4030D42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7929618" cy="164306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smtClean="0">
                <a:latin typeface="Bookman Old Style" pitchFamily="18" charset="0"/>
              </a:rPr>
              <a:t>Пути формирования  </a:t>
            </a:r>
            <a:r>
              <a:rPr lang="ru-RU" sz="2400" b="1" dirty="0" err="1" smtClean="0">
                <a:latin typeface="Bookman Old Style" pitchFamily="18" charset="0"/>
              </a:rPr>
              <a:t>этнотолерантного</a:t>
            </a:r>
            <a:r>
              <a:rPr lang="ru-RU" sz="2400" b="1" dirty="0" smtClean="0">
                <a:latin typeface="Bookman Old Style" pitchFamily="18" charset="0"/>
              </a:rPr>
              <a:t>  сознания учащихся в процессе освоения культурного наследия (из опыта работы)»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" name="Содержимое 3" descr="Children-of-the-world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20537116">
            <a:off x="3000364" y="2786058"/>
            <a:ext cx="2920378" cy="2876372"/>
          </a:xfrm>
        </p:spPr>
      </p:pic>
      <p:sp>
        <p:nvSpPr>
          <p:cNvPr id="5" name="TextBox 4"/>
          <p:cNvSpPr txBox="1"/>
          <p:nvPr/>
        </p:nvSpPr>
        <p:spPr>
          <a:xfrm>
            <a:off x="928662" y="6072207"/>
            <a:ext cx="724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Александрова В.В., директор  </a:t>
            </a:r>
          </a:p>
          <a:p>
            <a:r>
              <a:rPr lang="ru-RU" sz="1600" b="1" smtClean="0">
                <a:latin typeface="Bookman Old Style" pitchFamily="18" charset="0"/>
              </a:rPr>
              <a:t> </a:t>
            </a:r>
            <a:r>
              <a:rPr lang="ru-RU" sz="1600" b="1" dirty="0" smtClean="0">
                <a:latin typeface="Bookman Old Style" pitchFamily="18" charset="0"/>
              </a:rPr>
              <a:t>ГБОУ СОШ №394</a:t>
            </a:r>
          </a:p>
          <a:p>
            <a:r>
              <a:rPr lang="ru-RU" sz="1600" b="1" dirty="0" smtClean="0">
                <a:latin typeface="Bookman Old Style" pitchFamily="18" charset="0"/>
              </a:rPr>
              <a:t>			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Где находился и что собой представлял Интернациональный театр?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5122" name="Picture 2" descr="E:\Documents and Settings\Admin\Мои документы\Невский 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1571612"/>
            <a:ext cx="4713799" cy="3535349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Лента лицом вверх 4"/>
          <p:cNvSpPr/>
          <p:nvPr/>
        </p:nvSpPr>
        <p:spPr>
          <a:xfrm>
            <a:off x="1071538" y="3714752"/>
            <a:ext cx="7143800" cy="2786082"/>
          </a:xfrm>
          <a:prstGeom prst="ribbon2">
            <a:avLst>
              <a:gd name="adj1" fmla="val 6217"/>
              <a:gd name="adj2" fmla="val 73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Он  работал в 1930-1931 гг.на Невском пр.,78 (доходный дом </a:t>
            </a:r>
            <a:r>
              <a:rPr lang="ru-RU" dirty="0" err="1" smtClean="0"/>
              <a:t>А.М.Туникова</a:t>
            </a:r>
            <a:r>
              <a:rPr lang="ru-RU" dirty="0" smtClean="0"/>
              <a:t>). Интерн-театр был создан при областном комитете Международного общества помощи борцам революции (МОПР). Особенностью театра было то. Что спектакли в нем шли на 5 языках – немецком. Французском, английском. Итальянском и русском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5743588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Участие в программах: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714488"/>
            <a:ext cx="5429288" cy="335758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>
              <a:buBlip>
                <a:blip r:embed="rId3"/>
              </a:buBlip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 Городская комплексная программа «Наследники великого города»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>
              <a:buBlip>
                <a:blip r:embed="rId3"/>
              </a:buBlip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 Районный фестиваль-конкурс «Векторы толерантности»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>
              <a:buBlip>
                <a:blip r:embed="rId3"/>
              </a:buBlip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 Районный фестиваль «Подростковая лига»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>
              <a:buBlip>
                <a:blip r:embed="rId3"/>
              </a:buBlip>
            </a:pPr>
            <a:endParaRPr lang="ru-RU" sz="1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E:\Documents and Settings\Admin\Мои документы\a_b3a52b7e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</p:spPr>
      </p:pic>
      <p:pic>
        <p:nvPicPr>
          <p:cNvPr id="2051" name="Picture 3" descr="E:\Documents and Settings\Admin\Мои документы\театрик\240x400_spbtoleranc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3762408"/>
            <a:ext cx="1857356" cy="309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«Театры Санкт-Петербурга»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E:\Documents and Settings\Admin\Мои документы\театрик\0_1f1a1_9ba27ef0_L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2007080"/>
            <a:ext cx="2553908" cy="3405211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7" name="Picture 3" descr="E:\Documents and Settings\Admin\Мои документы\театрик\00eb8e7854b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578452"/>
            <a:ext cx="2747977" cy="1866068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8" name="Picture 4" descr="E:\Documents and Settings\Admin\Мои документы\театрик\8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4500570"/>
            <a:ext cx="2828950" cy="1880728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9" name="Picture 5" descr="E:\Documents and Settings\Admin\Мои документы\театрик\mariinsky0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1643050"/>
            <a:ext cx="2991585" cy="1929355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30" name="Picture 6" descr="E:\Documents and Settings\Admin\Мои документы\театрик\mikhailovsky-000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4293096"/>
            <a:ext cx="2643206" cy="1928826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Какой театр был создан в Ленинграде в 1930 г. При Институте народов Севера?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026" name="Picture 2" descr="E:\Documents and Settings\Admin\Мои документы\институт народов севера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2071678"/>
            <a:ext cx="4929221" cy="3475101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Лента лицом вверх 4"/>
          <p:cNvSpPr/>
          <p:nvPr/>
        </p:nvSpPr>
        <p:spPr>
          <a:xfrm>
            <a:off x="1357290" y="5857892"/>
            <a:ext cx="7000892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«Театр  тайги и тундры»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Какой театр </a:t>
            </a:r>
            <a:r>
              <a:rPr lang="ru-RU" sz="2400" dirty="0">
                <a:latin typeface="Bookman Old Style" pitchFamily="18" charset="0"/>
              </a:rPr>
              <a:t>под руководством </a:t>
            </a:r>
            <a:r>
              <a:rPr lang="ru-RU" sz="2400" dirty="0" err="1">
                <a:latin typeface="Bookman Old Style" pitchFamily="18" charset="0"/>
              </a:rPr>
              <a:t>В.Н.Всеволодского-Гернгросса</a:t>
            </a:r>
            <a:r>
              <a:rPr lang="ru-RU" sz="2400" dirty="0">
                <a:latin typeface="Bookman Old Style" pitchFamily="18" charset="0"/>
              </a:rPr>
              <a:t> работал в 1930-1932 гг. при Государственном Русском </a:t>
            </a:r>
            <a:r>
              <a:rPr lang="ru-RU" sz="2400" dirty="0" smtClean="0">
                <a:latin typeface="Bookman Old Style" pitchFamily="18" charset="0"/>
              </a:rPr>
              <a:t>музее?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050" name="Picture 2" descr="E:\Documents and Settings\Admin\Мои документы\этнограф. музей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1785926"/>
            <a:ext cx="5016507" cy="3762380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Лента лицом вверх 4"/>
          <p:cNvSpPr/>
          <p:nvPr/>
        </p:nvSpPr>
        <p:spPr>
          <a:xfrm>
            <a:off x="857224" y="4000504"/>
            <a:ext cx="7715304" cy="2684350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/>
              <a:t>Этнографический театр. В постановках принимали участие профессиональные актеры и певцы, члены художественных кружков дома Просвещения народов Востока и студенты Института живых восточных языков. Фольклорный  репертуар театра исполнялся четырьмя труппами – русской, кавказской, цыганской и народов Севера.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8fd697df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49106" y="0"/>
            <a:ext cx="3694894" cy="6858000"/>
          </a:xfrm>
          <a:prstGeom prst="rect">
            <a:avLst/>
          </a:prstGeom>
        </p:spPr>
      </p:pic>
      <p:pic>
        <p:nvPicPr>
          <p:cNvPr id="3074" name="Picture 2" descr="E:\Documents and Settings\Admin\Мои документы\садовая 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0166" y="1071546"/>
            <a:ext cx="6477044" cy="4857784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Bookman Old Style" pitchFamily="18" charset="0"/>
              </a:rPr>
              <a:t>Где находился и что собой представлял профессиональный китайский театр Ленинграда?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214282" y="2357430"/>
            <a:ext cx="8786874" cy="4113110"/>
          </a:xfrm>
          <a:prstGeom prst="ribbon2">
            <a:avLst>
              <a:gd name="adj1" fmla="val 4772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Китайский театр располагался в Доме народов Востока на Садовой улице, 32 в бывшем доходном доме купца М.И.Томилина. Китайский театр (всего китайцев в Ленинграде в 1937 году насчитывалось 400-500 человек, а пригороде был китайский колхоз «Красный Восток») состоял из14-15 человек, из них 8 – китайские подданные. В 1936 году руководителем театра был Хан </a:t>
            </a:r>
            <a:r>
              <a:rPr lang="ru-RU" dirty="0" err="1" smtClean="0"/>
              <a:t>Юйджоу</a:t>
            </a:r>
            <a:r>
              <a:rPr lang="ru-RU" dirty="0" smtClean="0"/>
              <a:t>, художник-кустарь, а в 1937 году- </a:t>
            </a:r>
            <a:r>
              <a:rPr lang="ru-RU" dirty="0" err="1" smtClean="0"/>
              <a:t>Чао-Чисо</a:t>
            </a:r>
            <a:r>
              <a:rPr lang="ru-RU" dirty="0" smtClean="0"/>
              <a:t>. Самым «ударным» спектаклем китайского театра была постановка «Кантонская коммуна». Действие проходило в условных традициях старинного китайского театра, важную роль играла пантомима, игру актеров характеризовали скульптурная четкость и динамическая выразительность.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uments and Settings\Admin\Мои документы\зазеркаль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928802"/>
            <a:ext cx="3214710" cy="2411032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Рисунок 3" descr="menora.gif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648200"/>
            <a:ext cx="1819275" cy="220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latin typeface="Bookman Old Style" pitchFamily="18" charset="0"/>
              </a:rPr>
              <a:t>Какие еврейские театры работали в 1920-гг. в </a:t>
            </a:r>
            <a:r>
              <a:rPr lang="ru-RU" sz="2700" dirty="0">
                <a:latin typeface="Bookman Old Style" pitchFamily="18" charset="0"/>
              </a:rPr>
              <a:t>П</a:t>
            </a:r>
            <a:r>
              <a:rPr lang="ru-RU" sz="2700" dirty="0" smtClean="0">
                <a:latin typeface="Bookman Old Style" pitchFamily="18" charset="0"/>
              </a:rPr>
              <a:t>етрограде-Ленинграде?</a:t>
            </a:r>
            <a:endParaRPr lang="ru-RU" sz="27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0716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E:\Documents and Settings\Admin\Мои документы\еврей.театр. бород.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1928802"/>
            <a:ext cx="3390887" cy="2400747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рямоугольник 7"/>
          <p:cNvSpPr/>
          <p:nvPr/>
        </p:nvSpPr>
        <p:spPr>
          <a:xfrm>
            <a:off x="8215338" y="20716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4100" name="Picture 4" descr="E:\Documents and Settings\Admin\Мои документы\итальянская 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14678" y="3143248"/>
            <a:ext cx="2254279" cy="3381419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Прямоугольник 9"/>
          <p:cNvSpPr/>
          <p:nvPr/>
        </p:nvSpPr>
        <p:spPr>
          <a:xfrm>
            <a:off x="4786314" y="32861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Лента лицом вверх 10"/>
          <p:cNvSpPr/>
          <p:nvPr/>
        </p:nvSpPr>
        <p:spPr>
          <a:xfrm>
            <a:off x="714316" y="3786190"/>
            <a:ext cx="8429684" cy="2755788"/>
          </a:xfrm>
          <a:prstGeom prst="ribbon2">
            <a:avLst>
              <a:gd name="adj1" fmla="val 6397"/>
              <a:gd name="adj2" fmla="val 70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1. Передвижной еврейский театр  начал свою работу в 1929 г. В Зале Павловой на Троицкой(Ныне Рубинштейна) улице</a:t>
            </a:r>
          </a:p>
          <a:p>
            <a:r>
              <a:rPr lang="ru-RU" dirty="0" smtClean="0"/>
              <a:t>2. Петроградский еврейский театр. Его основной площадкой был Зал гражданских инженеров (Зал Политехникума) на </a:t>
            </a:r>
          </a:p>
          <a:p>
            <a:r>
              <a:rPr lang="ru-RU" dirty="0" smtClean="0"/>
              <a:t>3. В </a:t>
            </a:r>
            <a:r>
              <a:rPr lang="ru-RU" sz="1600" dirty="0" smtClean="0"/>
              <a:t>1926 году в помещении бывшего </a:t>
            </a:r>
            <a:r>
              <a:rPr lang="ru-RU" sz="1600" dirty="0" err="1" smtClean="0"/>
              <a:t>Гранд-Паласа</a:t>
            </a:r>
            <a:r>
              <a:rPr lang="ru-RU" sz="1600" dirty="0" smtClean="0"/>
              <a:t> (Итальянская 13) открылся Ленинградский Еврейский театр(ЛЕТ)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Театры каких национальных культур работали в довоенный советский период в Петрограде-Ленинграде?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1500166" y="4500570"/>
            <a:ext cx="6572296" cy="1428760"/>
          </a:xfrm>
          <a:prstGeom prst="ribbon2">
            <a:avLst>
              <a:gd name="adj1" fmla="val 4745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Эстонский, финский, латышский , татарский, украинский, китайский, еврейский театры в Петрограде – Ленинграде существовали в довоенный советский период.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Bookman Old Style" pitchFamily="18" charset="0"/>
              </a:rPr>
              <a:t>Какой национальный театр работал</a:t>
            </a:r>
            <a:r>
              <a:rPr lang="en-US" sz="2700" dirty="0" smtClean="0">
                <a:latin typeface="Bookman Old Style" pitchFamily="18" charset="0"/>
              </a:rPr>
              <a:t> </a:t>
            </a:r>
            <a:r>
              <a:rPr lang="ru-RU" sz="2700" dirty="0" smtClean="0">
                <a:latin typeface="Bookman Old Style" pitchFamily="18" charset="0"/>
              </a:rPr>
              <a:t>в </a:t>
            </a:r>
            <a:r>
              <a:rPr lang="ru-RU" sz="2700" dirty="0">
                <a:latin typeface="Bookman Old Style" pitchFamily="18" charset="0"/>
              </a:rPr>
              <a:t>1930-1932 гг. на Итальянской </a:t>
            </a:r>
            <a:r>
              <a:rPr lang="ru-RU" sz="2700" dirty="0" smtClean="0">
                <a:latin typeface="Bookman Old Style" pitchFamily="18" charset="0"/>
              </a:rPr>
              <a:t>19?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E:\Documents and Settings\Admin\Мои документы\итальянская 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1428736"/>
            <a:ext cx="5862340" cy="4484690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Лента лицом вверх 4"/>
          <p:cNvSpPr/>
          <p:nvPr/>
        </p:nvSpPr>
        <p:spPr>
          <a:xfrm>
            <a:off x="1214414" y="5857892"/>
            <a:ext cx="7215238" cy="714380"/>
          </a:xfrm>
          <a:prstGeom prst="ribbon2">
            <a:avLst>
              <a:gd name="adj1" fmla="val 8105"/>
              <a:gd name="adj2" fmla="val 73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Государственный украинский театр «</a:t>
            </a:r>
            <a:r>
              <a:rPr lang="ru-RU" dirty="0" err="1" smtClean="0"/>
              <a:t>Жовтень</a:t>
            </a:r>
            <a:r>
              <a:rPr lang="ru-RU" dirty="0" smtClean="0"/>
              <a:t>»(«Октябрь»)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437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«Пути формирования  этнотолерантного  сознания учащихся в процессе освоения культурного наследия (из опыта работы)» </vt:lpstr>
      <vt:lpstr>Участие в программах:</vt:lpstr>
      <vt:lpstr>«Театры Санкт-Петербурга»</vt:lpstr>
      <vt:lpstr>Какой театр был создан в Ленинграде в 1930 г. При Институте народов Севера? </vt:lpstr>
      <vt:lpstr>Какой театр под руководством В.Н.Всеволодского-Гернгросса работал в 1930-1932 гг. при Государственном Русском музее?</vt:lpstr>
      <vt:lpstr>Где находился и что собой представлял профессиональный китайский театр Ленинграда?  </vt:lpstr>
      <vt:lpstr> Какие еврейские театры работали в 1920-гг. в Петрограде-Ленинграде?</vt:lpstr>
      <vt:lpstr>Театры каких национальных культур работали в довоенный советский период в Петрограде-Ленинграде?</vt:lpstr>
      <vt:lpstr>Какой национальный театр работал в 1930-1932 гг. на Итальянской 19? </vt:lpstr>
      <vt:lpstr>Где находился и что собой представлял Интернациональный театр?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Admin</dc:creator>
  <cp:lastModifiedBy>Секретарь</cp:lastModifiedBy>
  <cp:revision>36</cp:revision>
  <dcterms:created xsi:type="dcterms:W3CDTF">2012-11-21T18:16:55Z</dcterms:created>
  <dcterms:modified xsi:type="dcterms:W3CDTF">2012-12-25T13:03:13Z</dcterms:modified>
</cp:coreProperties>
</file>