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1F51FE5-CC2B-42CC-9155-DC74CB5F2725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30CB8A3-8F0F-43F4-BDCF-DF1B29E0B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udetinteresno.info/holms/sobor_skala.htm" TargetMode="External"/><Relationship Id="rId2" Type="http://schemas.openxmlformats.org/officeDocument/2006/relationships/hyperlink" Target="http://budetinteresno.info/holms/lenina_mezmai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budetinteresno.info/ushel/hadjoh.htm" TargetMode="External"/><Relationship Id="rId3" Type="http://schemas.openxmlformats.org/officeDocument/2006/relationships/hyperlink" Target="http://budetinteresno.info/ushel/dzihrinskoe.htm" TargetMode="External"/><Relationship Id="rId7" Type="http://schemas.openxmlformats.org/officeDocument/2006/relationships/hyperlink" Target="http://budetinteresno.info/ushel/rufabgo.htm" TargetMode="External"/><Relationship Id="rId2" Type="http://schemas.openxmlformats.org/officeDocument/2006/relationships/hyperlink" Target="http://budetinteresno.info/ushel/ahtcu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budetinteresno.info/ushel/granitnoe_hadj.htm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://budetinteresno.info/ushel/mamedovo.htm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://budetinteresno.info/ushel/guamskoe.htm" TargetMode="External"/><Relationship Id="rId9" Type="http://schemas.openxmlformats.org/officeDocument/2006/relationships/hyperlink" Target="http://budetinteresno.info/ushel/volch_v_psheha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Разнообразие природных комплексов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886200"/>
            <a:ext cx="6915176" cy="1752600"/>
          </a:xfrm>
        </p:spPr>
        <p:txBody>
          <a:bodyPr/>
          <a:lstStyle/>
          <a:p>
            <a:r>
              <a:rPr lang="ru-RU" dirty="0" smtClean="0"/>
              <a:t>На территории Краснодарского края</a:t>
            </a:r>
            <a:endParaRPr lang="ru-RU" dirty="0"/>
          </a:p>
        </p:txBody>
      </p:sp>
    </p:spTree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53496" y="1142984"/>
            <a:ext cx="3383280" cy="54854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территории Краснодарского края находится много природных ценностей. Ландшафты Кубани и Причерноморья исключительно разнообразны — от субтропиков до снежных вершин. Воображение человека поражают грязевые вулканы и дикие ущелья, причудливые скалы, ледники, водопады, пещеры и реликтовые растения.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F: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4145180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353496" y="1142984"/>
            <a:ext cx="3383280" cy="5485463"/>
          </a:xfrm>
        </p:spPr>
        <p:txBody>
          <a:bodyPr/>
          <a:lstStyle/>
          <a:p>
            <a:r>
              <a:rPr lang="ru-RU" sz="2200" dirty="0" smtClean="0"/>
              <a:t>Они, словно драгоценные жемчужины, рассыпаны по горам и равнинам, по речным и морским берегам. Многие такие места овеяны легендами. И в каждой легенде заключена частица души народной, частица истории. Можно ли нам не дорожить подобными реликвиями?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F: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4101731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00496" y="1071546"/>
            <a:ext cx="4736280" cy="5556901"/>
          </a:xfrm>
        </p:spPr>
        <p:txBody>
          <a:bodyPr/>
          <a:lstStyle/>
          <a:p>
            <a:r>
              <a:rPr lang="ru-RU" sz="2000" dirty="0" smtClean="0"/>
              <a:t>В наше время памятники природы превратились в объекты путешествий. Многотысячный поток экскурсантов и туристов ежегодно устремляется к ним по путевкам и без них, чтобы обогатить себя новыми впечатлениями, укрепить нервы и мышцы, получить заряд бодрости и здоровья. Еще Иван Петрович Павлов показал великую силу влияния окружающей среды на психику и эмоциональное состояние человека. Красота и очарование пейзажа наилучшим образом влияют на состояние нервной системы, </a:t>
            </a:r>
            <a:r>
              <a:rPr lang="ru-RU" sz="2000" dirty="0" err="1" smtClean="0"/>
              <a:t>врачующе</a:t>
            </a:r>
            <a:r>
              <a:rPr lang="ru-RU" sz="2000" dirty="0" smtClean="0"/>
              <a:t> действуют на организм.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3437511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7554" y="1071546"/>
            <a:ext cx="5379222" cy="5556901"/>
          </a:xfrm>
        </p:spPr>
        <p:txBody>
          <a:bodyPr>
            <a:normAutofit/>
          </a:bodyPr>
          <a:lstStyle/>
          <a:p>
            <a:r>
              <a:rPr lang="ru-RU" dirty="0" smtClean="0"/>
              <a:t>ГОРНЫЕ ВЕРШИНЫ И СКАЛЫ</a:t>
            </a:r>
            <a:br>
              <a:rPr lang="ru-RU" dirty="0" smtClean="0"/>
            </a:br>
            <a:r>
              <a:rPr lang="ru-RU" sz="1600" dirty="0" smtClean="0"/>
              <a:t>Горные вершины и скалы — гора </a:t>
            </a:r>
            <a:r>
              <a:rPr lang="ru-RU" sz="1600" dirty="0" smtClean="0">
                <a:hlinkClick r:id="rId2"/>
              </a:rPr>
              <a:t>Ленина</a:t>
            </a:r>
            <a:r>
              <a:rPr lang="ru-RU" sz="1600" dirty="0" smtClean="0"/>
              <a:t>, </a:t>
            </a:r>
            <a:r>
              <a:rPr lang="ru-RU" sz="1600" dirty="0" smtClean="0">
                <a:hlinkClick r:id="rId3"/>
              </a:rPr>
              <a:t>Собор скала</a:t>
            </a:r>
            <a:r>
              <a:rPr lang="ru-RU" sz="1600" dirty="0" smtClean="0"/>
              <a:t> и др. привлекают внимание людей своими необычными формами, и мы ими любуемся. Но дело не только в простом интересе. Своеобразие форм обусловлено тем, что горные породы различного, состава, возраста и при разных условиях залегания по-разному реагируют на воздействие внешних и внутренних сил Земли. Обнажения горных пород перед нами открывают как бы страницы каменной книги Земли, позволяют заглянуть в глубь земной коры и в глубь времен, «прочитать» далекую историю местности. А это имеет громадное значение для науки и практики. Без геологических знаний нельзя планомерно искать месторождения полезных ископаемых, определить условия добычи их, нельзя проектировать крупные инженерные сооружения и строить их с наименьшей затратой времени, средств и труда.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images (1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857364"/>
            <a:ext cx="3067748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Карстовые пещеры образуются в результате растворения и промывания водой известняков.</a:t>
            </a:r>
            <a:br>
              <a:rPr lang="ru-RU" sz="1600" dirty="0" smtClean="0"/>
            </a:br>
            <a:r>
              <a:rPr lang="ru-RU" sz="1600" dirty="0" smtClean="0"/>
              <a:t>Хотя известняки растворяются медленно, по их трещинам вода течет беспрерывно в течение сотен и тысяч лет, поэтому трещины постепенно превращаются в подземные коридоры и просторные галереи. Своды галерей иногда осыпаются и грудами камней заваливают русло -подземного потока. Но вода размывает упавшие глыбы известняка. На месте обвалов вырастают подземные залы.</a:t>
            </a:r>
            <a:br>
              <a:rPr lang="ru-RU" sz="1600" dirty="0" smtClean="0"/>
            </a:br>
            <a:r>
              <a:rPr lang="ru-RU" sz="1600" dirty="0" smtClean="0"/>
              <a:t>Водяные капли, падающие с потолка, выделяют на сводах часть принесенных с собой минералов и наращивают сосульки — сталактиты. А на полу, под кончиками сталактитов, вырастают сталагмиты. Сталактиты и сталагмиты растут навстречу друг другу и могут сойтись своими концами. Так возникают в пещерах колонны, поднимающиеся до самого свода. На стенах пещер могут возникнуть натечные образования различной формы.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122" name="Picture 2" descr="F: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572008"/>
            <a:ext cx="2808687" cy="1888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УЩЕЛЬЯ</a:t>
            </a:r>
            <a:br>
              <a:rPr lang="ru-RU" dirty="0" smtClean="0"/>
            </a:br>
            <a:r>
              <a:rPr lang="ru-RU" dirty="0" smtClean="0"/>
              <a:t>Ущелья — узкие и глубокие долины, чаще в горной местности, выработанные рекой в твердых коренных породах, вследствие чего склоны долго остаются крутыми. Глубина ущелий превышает их ширину.</a:t>
            </a:r>
            <a:br>
              <a:rPr lang="ru-RU" dirty="0" smtClean="0"/>
            </a:br>
            <a:r>
              <a:rPr lang="ru-RU" dirty="0" smtClean="0"/>
              <a:t>В ущельях открываются картины неповторимой красоты. Наряду с этим в них природа обнажает закономерности развития рельефа земной поверхности под влиянием тектонических процессов, работы текучей воды и т.д. На примере ущелий наглядно проявляется влияние рельефа на микроклимат и растительный покров. С некоторыми ущельями связаны исторические события.</a:t>
            </a:r>
            <a:br>
              <a:rPr lang="ru-RU" dirty="0" smtClean="0"/>
            </a:br>
            <a:r>
              <a:rPr lang="ru-RU" dirty="0" smtClean="0"/>
              <a:t>Наиболее примечательными на территории Краснодарского края являются </a:t>
            </a:r>
            <a:r>
              <a:rPr lang="ru-RU" dirty="0" smtClean="0">
                <a:hlinkClick r:id="rId2"/>
              </a:rPr>
              <a:t>ущелья </a:t>
            </a:r>
            <a:r>
              <a:rPr lang="ru-RU" dirty="0" err="1" smtClean="0">
                <a:hlinkClick r:id="rId2"/>
              </a:rPr>
              <a:t>Ахцу</a:t>
            </a:r>
            <a:r>
              <a:rPr lang="ru-RU" dirty="0" smtClean="0"/>
              <a:t>, </a:t>
            </a:r>
            <a:r>
              <a:rPr lang="ru-RU" dirty="0" err="1" smtClean="0">
                <a:hlinkClick r:id="rId3"/>
              </a:rPr>
              <a:t>Дзыхринское</a:t>
            </a:r>
            <a:r>
              <a:rPr lang="ru-RU" dirty="0" smtClean="0"/>
              <a:t>, </a:t>
            </a:r>
            <a:r>
              <a:rPr lang="ru-RU" dirty="0" err="1" smtClean="0">
                <a:hlinkClick r:id="rId4"/>
              </a:rPr>
              <a:t>Гуамское</a:t>
            </a:r>
            <a:r>
              <a:rPr lang="ru-RU" dirty="0" smtClean="0"/>
              <a:t>, </a:t>
            </a:r>
            <a:r>
              <a:rPr lang="ru-RU" dirty="0" smtClean="0">
                <a:hlinkClick r:id="rId5"/>
              </a:rPr>
              <a:t>Мамедова щель</a:t>
            </a:r>
            <a:r>
              <a:rPr lang="ru-RU" dirty="0" smtClean="0"/>
              <a:t>, </a:t>
            </a:r>
            <a:r>
              <a:rPr lang="ru-RU" dirty="0" smtClean="0">
                <a:hlinkClick r:id="rId6"/>
              </a:rPr>
              <a:t>Гранитное (Блокгаузное)</a:t>
            </a:r>
            <a:r>
              <a:rPr lang="ru-RU" dirty="0" smtClean="0"/>
              <a:t>, ущелье реки </a:t>
            </a:r>
            <a:r>
              <a:rPr lang="ru-RU" dirty="0" smtClean="0">
                <a:hlinkClick r:id="rId7"/>
              </a:rPr>
              <a:t>Большой </a:t>
            </a:r>
            <a:r>
              <a:rPr lang="ru-RU" dirty="0" err="1" smtClean="0">
                <a:hlinkClick r:id="rId7"/>
              </a:rPr>
              <a:t>Руфабго</a:t>
            </a:r>
            <a:r>
              <a:rPr lang="ru-RU" dirty="0" smtClean="0"/>
              <a:t>, </a:t>
            </a:r>
            <a:r>
              <a:rPr lang="ru-RU" dirty="0" err="1" smtClean="0">
                <a:hlinkClick r:id="rId8"/>
              </a:rPr>
              <a:t>Хаджохская</a:t>
            </a:r>
            <a:r>
              <a:rPr lang="ru-RU" dirty="0" smtClean="0">
                <a:hlinkClick r:id="rId8"/>
              </a:rPr>
              <a:t> теснина</a:t>
            </a:r>
            <a:r>
              <a:rPr lang="ru-RU" dirty="0" smtClean="0"/>
              <a:t>, </a:t>
            </a:r>
            <a:r>
              <a:rPr lang="ru-RU" dirty="0" smtClean="0">
                <a:hlinkClick r:id="rId9"/>
              </a:rPr>
              <a:t>Волчьи ворота</a:t>
            </a:r>
            <a:r>
              <a:rPr lang="ru-RU" dirty="0" smtClean="0"/>
              <a:t>. Большинство их относится к комплексным памятникам природы.</a:t>
            </a:r>
          </a:p>
          <a:p>
            <a:endParaRPr lang="ru-RU" dirty="0"/>
          </a:p>
        </p:txBody>
      </p:sp>
      <p:pic>
        <p:nvPicPr>
          <p:cNvPr id="6146" name="Picture 2" descr="F:\a88e2751b86c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3929066"/>
            <a:ext cx="3429024" cy="2571768"/>
          </a:xfrm>
          <a:prstGeom prst="rect">
            <a:avLst/>
          </a:prstGeom>
          <a:noFill/>
        </p:spPr>
      </p:pic>
      <p:pic>
        <p:nvPicPr>
          <p:cNvPr id="1026" name="Picture 2" descr="F:\image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00694" y="1357298"/>
            <a:ext cx="3135264" cy="2357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186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Разнообразие природных комплексов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природных комплексов</dc:title>
  <dc:creator>Ирина Викторовна</dc:creator>
  <cp:lastModifiedBy>Ирина Викторовна</cp:lastModifiedBy>
  <cp:revision>4</cp:revision>
  <dcterms:created xsi:type="dcterms:W3CDTF">2012-05-11T14:07:37Z</dcterms:created>
  <dcterms:modified xsi:type="dcterms:W3CDTF">2012-05-11T14:29:27Z</dcterms:modified>
</cp:coreProperties>
</file>