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2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6" d="100"/>
          <a:sy n="7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2A11-6EDA-48B0-94F5-7D90493B975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C039-DEA3-4B80-BE91-139AC350D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7439676_large_DSC01235[не яркий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362" y="2492896"/>
            <a:ext cx="80486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Экскурсия</a:t>
            </a:r>
          </a:p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Меншиковский</a:t>
            </a:r>
            <a:r>
              <a:rPr lang="ru-RU" sz="6000" b="1" dirty="0" smtClean="0">
                <a:solidFill>
                  <a:srgbClr val="FF0000"/>
                </a:solidFill>
              </a:rPr>
              <a:t> дворец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6165304"/>
            <a:ext cx="980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учитель географии ГБООУ СШИ </a:t>
            </a:r>
            <a:r>
              <a:rPr lang="ru-RU" smtClean="0"/>
              <a:t>№68: </a:t>
            </a:r>
            <a:r>
              <a:rPr lang="ru-RU" dirty="0" smtClean="0"/>
              <a:t>Молчанова Людмила Степановна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ermitagemuseum.org/imgs_Ru/08/hm88map02_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772816"/>
            <a:ext cx="4968552" cy="39959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2060848"/>
            <a:ext cx="3611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5.Парадная лестница</a:t>
            </a:r>
          </a:p>
          <a:p>
            <a:r>
              <a:rPr lang="ru-RU" b="1" dirty="0" smtClean="0"/>
              <a:t>6.Передняя</a:t>
            </a:r>
          </a:p>
          <a:p>
            <a:r>
              <a:rPr lang="ru-RU" b="1" dirty="0" smtClean="0"/>
              <a:t>7.Предспальня</a:t>
            </a:r>
          </a:p>
          <a:p>
            <a:r>
              <a:rPr lang="ru-RU" b="1" dirty="0" smtClean="0"/>
              <a:t>8.Спальня А.Меншикова</a:t>
            </a:r>
          </a:p>
          <a:p>
            <a:r>
              <a:rPr lang="ru-RU" b="1" dirty="0" smtClean="0"/>
              <a:t>9.Ореховая</a:t>
            </a:r>
          </a:p>
          <a:p>
            <a:r>
              <a:rPr lang="ru-RU" b="1" dirty="0" smtClean="0"/>
              <a:t>10.Кабинет из прихожей</a:t>
            </a:r>
          </a:p>
          <a:p>
            <a:r>
              <a:rPr lang="ru-RU" b="1" dirty="0" smtClean="0"/>
              <a:t>11.Варварин покой</a:t>
            </a:r>
          </a:p>
          <a:p>
            <a:r>
              <a:rPr lang="ru-RU" b="1" dirty="0" smtClean="0"/>
              <a:t>12.Западная передняя</a:t>
            </a:r>
          </a:p>
          <a:p>
            <a:r>
              <a:rPr lang="ru-RU" b="1" dirty="0" smtClean="0"/>
              <a:t>13.Западная столовая</a:t>
            </a:r>
          </a:p>
          <a:p>
            <a:r>
              <a:rPr lang="ru-RU" b="1" dirty="0" smtClean="0"/>
              <a:t>14.Спальня Дарьи Меншиковой</a:t>
            </a:r>
          </a:p>
          <a:p>
            <a:r>
              <a:rPr lang="ru-RU" b="1" dirty="0" smtClean="0"/>
              <a:t>15.Кабинет с живописью</a:t>
            </a:r>
          </a:p>
          <a:p>
            <a:r>
              <a:rPr lang="ru-RU" b="1" dirty="0" smtClean="0"/>
              <a:t>16.Большой зал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План второго этажа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Desktop\рисунки к презентации\77349536_large_DSC0654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92696"/>
            <a:ext cx="4320480" cy="3024336"/>
          </a:xfrm>
          <a:prstGeom prst="rect">
            <a:avLst/>
          </a:prstGeom>
          <a:noFill/>
        </p:spPr>
      </p:pic>
      <p:pic>
        <p:nvPicPr>
          <p:cNvPr id="22531" name="Picture 3" descr="C:\Users\Lenovo\Desktop\рисунки к презентации\77349528_large_DSC06531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17822" y="692696"/>
            <a:ext cx="3840427" cy="3024336"/>
          </a:xfrm>
          <a:prstGeom prst="rect">
            <a:avLst/>
          </a:prstGeom>
          <a:noFill/>
        </p:spPr>
      </p:pic>
      <p:pic>
        <p:nvPicPr>
          <p:cNvPr id="22532" name="Picture 4" descr="C:\Users\Lenovo\Desktop\рисунки к презентации\77349519_large_DSC06520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221088"/>
            <a:ext cx="4358258" cy="2636912"/>
          </a:xfrm>
          <a:prstGeom prst="rect">
            <a:avLst/>
          </a:prstGeom>
          <a:noFill/>
        </p:spPr>
      </p:pic>
      <p:pic>
        <p:nvPicPr>
          <p:cNvPr id="22533" name="Picture 5" descr="C:\Users\Lenovo\Desktop\рисунки к презентации\77349101_large_DSC06514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149080"/>
            <a:ext cx="3950212" cy="2708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260648"/>
            <a:ext cx="207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Ореховый кабинет.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332656"/>
            <a:ext cx="222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Спальня Меншикова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933056"/>
            <a:ext cx="222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Кабинет Меншикова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рисунки к презентации\77349514_large_DSC06516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484784"/>
            <a:ext cx="4788023" cy="5373216"/>
          </a:xfrm>
          <a:prstGeom prst="rect">
            <a:avLst/>
          </a:prstGeom>
          <a:noFill/>
        </p:spPr>
      </p:pic>
      <p:pic>
        <p:nvPicPr>
          <p:cNvPr id="23555" name="Picture 3" descr="C:\Users\Lenovo\Desktop\рисунки к презентации\77349526_large_DSC06528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484784"/>
            <a:ext cx="3779912" cy="5373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692696"/>
            <a:ext cx="4243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Изразцовые печи.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p1.citywalls.ru/photo_70-72357.jpg?mt=129435979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968552" cy="3168352"/>
          </a:xfrm>
          <a:prstGeom prst="rect">
            <a:avLst/>
          </a:prstGeom>
          <a:noFill/>
        </p:spPr>
      </p:pic>
      <p:pic>
        <p:nvPicPr>
          <p:cNvPr id="25606" name="Picture 6" descr="http://p3.citywalls.ru/photo_70-72359.jpg?mt=129436009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429000"/>
            <a:ext cx="5148064" cy="3428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476672"/>
            <a:ext cx="40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Первый кадетский корпус</a:t>
            </a:r>
          </a:p>
          <a:p>
            <a:r>
              <a:rPr lang="ru-RU" sz="2400" b="1" dirty="0" smtClean="0"/>
              <a:t>Фото Матвеев А. 1900 год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3651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Церковь Первого кадетского корпуса.</a:t>
            </a:r>
          </a:p>
          <a:p>
            <a:r>
              <a:rPr lang="ru-RU" sz="2400" b="1" dirty="0" smtClean="0"/>
              <a:t>Фото 1890-годы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enshikovski556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3877354" cy="3600400"/>
          </a:xfrm>
          <a:prstGeom prst="rect">
            <a:avLst/>
          </a:prstGeom>
          <a:noFill/>
        </p:spPr>
      </p:pic>
      <p:pic>
        <p:nvPicPr>
          <p:cNvPr id="1027" name="Picture 3" descr="H:\menshikovski5791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3032956"/>
            <a:ext cx="4799856" cy="3599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1916832"/>
            <a:ext cx="4680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Меншиковский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дворец.Южный</a:t>
            </a:r>
            <a:r>
              <a:rPr lang="ru-RU" b="1" dirty="0" smtClean="0">
                <a:solidFill>
                  <a:srgbClr val="FF0000"/>
                </a:solidFill>
              </a:rPr>
              <a:t> фасад.1944г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(Разрушения.)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1.citywalls.ru/photo_2-2109.jpg?mt=12736258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844824"/>
            <a:ext cx="8136904" cy="4820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837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Дворец до реставрации,  до 1956 года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16832"/>
            <a:ext cx="7411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78488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Цель:    </a:t>
            </a:r>
            <a:r>
              <a:rPr lang="ru-RU" sz="2800" dirty="0" smtClean="0"/>
              <a:t>научиться знакомить с историческими       памятниками города посредством устной презентации объекта.</a:t>
            </a:r>
          </a:p>
          <a:p>
            <a:endParaRPr lang="ru-RU" sz="2800" dirty="0" smtClean="0"/>
          </a:p>
          <a:p>
            <a:r>
              <a:rPr lang="ru-RU" sz="2800" b="1" dirty="0" smtClean="0"/>
              <a:t>Задачи: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1)Сформировать представление об исторической значимости </a:t>
            </a:r>
            <a:r>
              <a:rPr lang="ru-RU" sz="2800" dirty="0" err="1" smtClean="0"/>
              <a:t>Меншиковского</a:t>
            </a:r>
            <a:r>
              <a:rPr lang="ru-RU" sz="2800" dirty="0" smtClean="0"/>
              <a:t> дворца.</a:t>
            </a:r>
          </a:p>
          <a:p>
            <a:endParaRPr lang="ru-RU" sz="2800" dirty="0" smtClean="0"/>
          </a:p>
          <a:p>
            <a:r>
              <a:rPr lang="ru-RU" sz="2800" dirty="0" smtClean="0"/>
              <a:t>2)Познакомить с исторической личностью А.Д. </a:t>
            </a:r>
            <a:r>
              <a:rPr lang="ru-RU" sz="2800" smtClean="0"/>
              <a:t>Меншикова </a:t>
            </a:r>
            <a:r>
              <a:rPr lang="ru-RU" sz="2800" dirty="0" smtClean="0"/>
              <a:t>и историей создания дворца.</a:t>
            </a:r>
          </a:p>
          <a:p>
            <a:endParaRPr lang="ru-RU" sz="2800" dirty="0" smtClean="0"/>
          </a:p>
          <a:p>
            <a:r>
              <a:rPr lang="ru-RU" sz="2800" dirty="0" smtClean="0"/>
              <a:t>3)Рассказать об архитектуре здания и об особенностях оформления интерьеров дворца.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0.citywalls.ru/photo_2-2108.jpg?mt=12736258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92696"/>
            <a:ext cx="5257800" cy="5715000"/>
          </a:xfrm>
          <a:prstGeom prst="rect">
            <a:avLst/>
          </a:prstGeom>
          <a:noFill/>
        </p:spPr>
      </p:pic>
      <p:pic>
        <p:nvPicPr>
          <p:cNvPr id="1027" name="Picture 3" descr="C:\Users\Lenovo\Desktop\рисунки к презентации\menshikovski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1772816"/>
            <a:ext cx="3333750" cy="4619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Герб Александра Даниловича Меншикова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рисунки к презентации\f0fd55a2e2f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4792588" cy="3744416"/>
          </a:xfrm>
          <a:prstGeom prst="rect">
            <a:avLst/>
          </a:prstGeom>
          <a:noFill/>
        </p:spPr>
      </p:pic>
      <p:pic>
        <p:nvPicPr>
          <p:cNvPr id="2051" name="Picture 3" descr="C:\Users\Lenovo\Desktop\рисунки к презентации\menshikovski1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933056"/>
            <a:ext cx="4032448" cy="2708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476672"/>
            <a:ext cx="45092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Васильевский остров( </a:t>
            </a:r>
            <a:r>
              <a:rPr lang="en-US" sz="2000" b="1" dirty="0" smtClean="0">
                <a:latin typeface="Algerian" pitchFamily="82" charset="0"/>
              </a:rPr>
              <a:t>S-</a:t>
            </a:r>
            <a:r>
              <a:rPr lang="ru-RU" sz="2000" b="1" dirty="0" smtClean="0"/>
              <a:t>11 кв.км)</a:t>
            </a:r>
          </a:p>
          <a:p>
            <a:r>
              <a:rPr lang="ru-RU" sz="2000" b="1" dirty="0" smtClean="0"/>
              <a:t> пожалован А.Д.Меншикову за</a:t>
            </a:r>
          </a:p>
          <a:p>
            <a:r>
              <a:rPr lang="ru-RU" sz="2000" b="1" dirty="0" smtClean="0"/>
              <a:t> заслуги в Северной войне (1700-</a:t>
            </a:r>
          </a:p>
          <a:p>
            <a:r>
              <a:rPr lang="ru-RU" sz="2000" b="1" dirty="0" smtClean="0"/>
              <a:t>1721 гг. ) Усадьбу Меншиков стал </a:t>
            </a:r>
          </a:p>
          <a:p>
            <a:r>
              <a:rPr lang="ru-RU" sz="2000" b="1" dirty="0" smtClean="0"/>
              <a:t>Строить на небольшом участке</a:t>
            </a:r>
          </a:p>
          <a:p>
            <a:r>
              <a:rPr lang="ru-RU" sz="2000" b="1" dirty="0" smtClean="0"/>
              <a:t>в 1710 году.</a:t>
            </a:r>
          </a:p>
          <a:p>
            <a:endParaRPr lang="ru-RU" dirty="0" smtClean="0"/>
          </a:p>
          <a:p>
            <a:r>
              <a:rPr lang="ru-RU" b="1" dirty="0" smtClean="0"/>
              <a:t>Архитекторы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Джованни Марио Фонтана,</a:t>
            </a:r>
          </a:p>
          <a:p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Готфрид Иоганн </a:t>
            </a:r>
            <a:r>
              <a:rPr lang="ru-RU" i="1" dirty="0" err="1" smtClean="0">
                <a:solidFill>
                  <a:srgbClr val="FF0000"/>
                </a:solidFill>
              </a:rPr>
              <a:t>Шедель</a:t>
            </a:r>
            <a:endParaRPr lang="ru-RU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013176"/>
            <a:ext cx="4024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Самое крупное сооружение </a:t>
            </a:r>
          </a:p>
          <a:p>
            <a:r>
              <a:rPr lang="ru-RU" sz="2400" b="1" dirty="0" smtClean="0"/>
              <a:t>Каменный дворец на берегу</a:t>
            </a:r>
          </a:p>
          <a:p>
            <a:r>
              <a:rPr lang="ru-RU" sz="2400" b="1" dirty="0" smtClean="0"/>
              <a:t>Невы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3.citywalls.ru/photo_2-2095.jpg?mt=12736258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60032" cy="3456384"/>
          </a:xfrm>
          <a:prstGeom prst="rect">
            <a:avLst/>
          </a:prstGeom>
          <a:noFill/>
        </p:spPr>
      </p:pic>
      <p:pic>
        <p:nvPicPr>
          <p:cNvPr id="3078" name="Picture 6" descr="http://p0.citywalls.ru/photo_2-2096.jpg?mt=12736258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4049688"/>
            <a:ext cx="5436096" cy="2808312"/>
          </a:xfrm>
          <a:prstGeom prst="rect">
            <a:avLst/>
          </a:prstGeom>
          <a:noFill/>
        </p:spPr>
      </p:pic>
      <p:pic>
        <p:nvPicPr>
          <p:cNvPr id="3080" name="Picture 8" descr="http://p1.citywalls.ru/photo_2-2097.jpg?mt=127362580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05264" y="0"/>
            <a:ext cx="3338736" cy="23042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2952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Гравюра А.Ростовцева (1716-1717 гг.)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50114"/>
            <a:ext cx="534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Набережная Невы.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Панорама </a:t>
            </a:r>
            <a:r>
              <a:rPr lang="ru-RU" sz="2000" b="1" dirty="0" err="1" smtClean="0">
                <a:solidFill>
                  <a:srgbClr val="FF0000"/>
                </a:solidFill>
              </a:rPr>
              <a:t>Х.Марселиуса</a:t>
            </a:r>
            <a:r>
              <a:rPr lang="ru-RU" sz="2000" b="1" dirty="0" smtClean="0">
                <a:solidFill>
                  <a:srgbClr val="FF0000"/>
                </a:solidFill>
              </a:rPr>
              <a:t> 1725 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348880"/>
            <a:ext cx="333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Фрагмент плана </a:t>
            </a:r>
            <a:r>
              <a:rPr lang="ru-RU" sz="2000" b="1" dirty="0" err="1" smtClean="0">
                <a:solidFill>
                  <a:srgbClr val="FF0000"/>
                </a:solidFill>
              </a:rPr>
              <a:t>Сент-Илера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1767 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рисунки к презентации\77439676_large_DSC0123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ermitagemuseum.org/imgs_Ru/08/hm88map02_0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340768"/>
            <a:ext cx="5148064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План первого этажа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708920"/>
            <a:ext cx="2779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1.Большие сени</a:t>
            </a:r>
          </a:p>
          <a:p>
            <a:r>
              <a:rPr lang="ru-RU" sz="2000" b="1" dirty="0" smtClean="0"/>
              <a:t>2.Большая палата</a:t>
            </a:r>
          </a:p>
          <a:p>
            <a:r>
              <a:rPr lang="ru-RU" sz="2000" b="1" dirty="0" smtClean="0"/>
              <a:t>3.Кордегардия</a:t>
            </a:r>
          </a:p>
          <a:p>
            <a:r>
              <a:rPr lang="ru-RU" sz="2000" b="1" dirty="0" smtClean="0"/>
              <a:t>4.Поварня</a:t>
            </a:r>
          </a:p>
          <a:p>
            <a:r>
              <a:rPr lang="ru-RU" sz="2000" b="1" dirty="0" smtClean="0"/>
              <a:t>5.Парадная лестница</a:t>
            </a:r>
          </a:p>
          <a:p>
            <a:r>
              <a:rPr lang="ru-RU" sz="2000" b="1" dirty="0" smtClean="0"/>
              <a:t>6.Двор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novo\Desktop\рисунки к презентации\77349048_large_DSC0644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48681"/>
            <a:ext cx="4032448" cy="3024336"/>
          </a:xfrm>
          <a:prstGeom prst="rect">
            <a:avLst/>
          </a:prstGeom>
          <a:noFill/>
        </p:spPr>
      </p:pic>
      <p:pic>
        <p:nvPicPr>
          <p:cNvPr id="19459" name="Picture 3" descr="C:\Users\Lenovo\Desktop\рисунки к презентации\77349049_large_DSC0644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548680"/>
            <a:ext cx="3960440" cy="3024335"/>
          </a:xfrm>
          <a:prstGeom prst="rect">
            <a:avLst/>
          </a:prstGeom>
          <a:noFill/>
        </p:spPr>
      </p:pic>
      <p:pic>
        <p:nvPicPr>
          <p:cNvPr id="19460" name="Picture 4" descr="C:\Users\Lenovo\Desktop\рисунки к презентации\77349058_large_DSC06455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149080"/>
            <a:ext cx="4104456" cy="2708920"/>
          </a:xfrm>
          <a:prstGeom prst="rect">
            <a:avLst/>
          </a:prstGeom>
          <a:noFill/>
        </p:spPr>
      </p:pic>
      <p:pic>
        <p:nvPicPr>
          <p:cNvPr id="19461" name="Picture 5" descr="C:\Users\Lenovo\Desktop\рисунки к презентации\77349071_large_DSC06472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4149080"/>
            <a:ext cx="4214242" cy="27089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3861048"/>
            <a:ext cx="180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Большая палата.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60648"/>
            <a:ext cx="14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Кухня(малая)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789040"/>
            <a:ext cx="102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Токарня.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Помещение перед кухней.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Desktop\рисунки к презентации\77349083_large_DSC06488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476673"/>
            <a:ext cx="4502274" cy="3240359"/>
          </a:xfrm>
          <a:prstGeom prst="rect">
            <a:avLst/>
          </a:prstGeom>
          <a:noFill/>
        </p:spPr>
      </p:pic>
      <p:pic>
        <p:nvPicPr>
          <p:cNvPr id="20483" name="Picture 3" descr="C:\Users\Lenovo\Desktop\рисунки к презентации\77349559_large_DSC06618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476672"/>
            <a:ext cx="3888432" cy="3240360"/>
          </a:xfrm>
          <a:prstGeom prst="rect">
            <a:avLst/>
          </a:prstGeom>
          <a:noFill/>
        </p:spPr>
      </p:pic>
      <p:pic>
        <p:nvPicPr>
          <p:cNvPr id="20484" name="Picture 4" descr="C:\Users\Lenovo\Desktop\рисунки к презентации\77349551_large_DSC06566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50" y="4149079"/>
            <a:ext cx="4430266" cy="2708921"/>
          </a:xfrm>
          <a:prstGeom prst="rect">
            <a:avLst/>
          </a:prstGeom>
          <a:noFill/>
        </p:spPr>
      </p:pic>
      <p:pic>
        <p:nvPicPr>
          <p:cNvPr id="20485" name="Picture 5" descr="C:\Users\Lenovo\Desktop\рисунки к презентации\77349089_large_DSC06498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149080"/>
            <a:ext cx="3960440" cy="27089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188640"/>
            <a:ext cx="163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Большие сени.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0"/>
            <a:ext cx="215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Парадная лестница.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789040"/>
            <a:ext cx="301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Большой зал для ассамблей.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239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Людмила</cp:lastModifiedBy>
  <cp:revision>57</cp:revision>
  <dcterms:created xsi:type="dcterms:W3CDTF">2012-01-29T12:34:50Z</dcterms:created>
  <dcterms:modified xsi:type="dcterms:W3CDTF">2012-12-18T07:34:38Z</dcterms:modified>
</cp:coreProperties>
</file>