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81" r:id="rId3"/>
    <p:sldId id="282" r:id="rId4"/>
    <p:sldId id="283" r:id="rId5"/>
    <p:sldId id="285" r:id="rId6"/>
    <p:sldId id="286" r:id="rId7"/>
    <p:sldId id="288" r:id="rId8"/>
    <p:sldId id="287" r:id="rId9"/>
    <p:sldId id="28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75" autoAdjust="0"/>
  </p:normalViewPr>
  <p:slideViewPr>
    <p:cSldViewPr>
      <p:cViewPr varScale="1">
        <p:scale>
          <a:sx n="96" d="100"/>
          <a:sy n="96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7E4E3-1AF2-48A4-A5E3-07C152090C6A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6C284C-BEAA-4A38-AA54-30EE6AA594E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FBF1185-2A86-4253-A594-75ABB1143E0F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E93B8C-2DA8-491A-86F0-B0A3720473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/>
          <a:lstStyle/>
          <a:p>
            <a:r>
              <a:rPr lang="ru-RU" dirty="0" smtClean="0"/>
              <a:t>ПИС</a:t>
            </a:r>
            <a:r>
              <a:rPr lang="ru-RU" i="1" dirty="0" smtClean="0"/>
              <a:t>А</a:t>
            </a:r>
            <a:r>
              <a:rPr lang="ru-RU" dirty="0" smtClean="0"/>
              <a:t>ТЕЛИ - ЮБИЛ</a:t>
            </a:r>
            <a:r>
              <a:rPr lang="ru-RU" i="1" dirty="0" smtClean="0"/>
              <a:t>Я</a:t>
            </a:r>
            <a:r>
              <a:rPr lang="ru-RU" dirty="0" smtClean="0"/>
              <a:t>РЫ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8064896" cy="5544616"/>
          </a:xfrm>
        </p:spPr>
        <p:txBody>
          <a:bodyPr>
            <a:noAutofit/>
          </a:bodyPr>
          <a:lstStyle/>
          <a:p>
            <a:r>
              <a:rPr lang="ru-RU" sz="4000" dirty="0" smtClean="0"/>
              <a:t>105 лет - Никол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ю Никол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евичу         Н</a:t>
            </a:r>
            <a:r>
              <a:rPr lang="ru-RU" sz="4000" dirty="0" smtClean="0">
                <a:solidFill>
                  <a:srgbClr val="FFFF00"/>
                </a:solidFill>
              </a:rPr>
              <a:t>о</a:t>
            </a:r>
            <a:r>
              <a:rPr lang="ru-RU" sz="4000" dirty="0" smtClean="0"/>
              <a:t>сову</a:t>
            </a:r>
          </a:p>
          <a:p>
            <a:r>
              <a:rPr lang="ru-RU" sz="4000" dirty="0" smtClean="0"/>
              <a:t>100 лет – В</a:t>
            </a:r>
            <a:r>
              <a:rPr lang="ru-RU" sz="4000" dirty="0" smtClean="0">
                <a:solidFill>
                  <a:srgbClr val="FFFF00"/>
                </a:solidFill>
              </a:rPr>
              <a:t>и</a:t>
            </a:r>
            <a:r>
              <a:rPr lang="ru-RU" sz="4000" dirty="0" smtClean="0"/>
              <a:t>ктору </a:t>
            </a:r>
            <a:r>
              <a:rPr lang="ru-RU" sz="4000" dirty="0" smtClean="0">
                <a:solidFill>
                  <a:srgbClr val="FFFF00"/>
                </a:solidFill>
              </a:rPr>
              <a:t>Ю</a:t>
            </a:r>
            <a:r>
              <a:rPr lang="ru-RU" sz="4000" dirty="0" smtClean="0"/>
              <a:t>зефовичу Драг</a:t>
            </a:r>
            <a:r>
              <a:rPr lang="ru-RU" sz="4000" dirty="0" smtClean="0">
                <a:solidFill>
                  <a:srgbClr val="FFFF00"/>
                </a:solidFill>
              </a:rPr>
              <a:t>у</a:t>
            </a:r>
            <a:r>
              <a:rPr lang="ru-RU" sz="4000" dirty="0" smtClean="0"/>
              <a:t>нскому</a:t>
            </a:r>
          </a:p>
          <a:p>
            <a:r>
              <a:rPr lang="ru-RU" sz="4000" dirty="0" smtClean="0"/>
              <a:t>120 лет – Вит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лию Валент</a:t>
            </a:r>
            <a:r>
              <a:rPr lang="ru-RU" sz="4000" dirty="0" smtClean="0">
                <a:solidFill>
                  <a:srgbClr val="FFFF00"/>
                </a:solidFill>
              </a:rPr>
              <a:t>и</a:t>
            </a:r>
            <a:r>
              <a:rPr lang="ru-RU" sz="4000" dirty="0" smtClean="0"/>
              <a:t>новичу Би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нки</a:t>
            </a:r>
          </a:p>
          <a:p>
            <a:r>
              <a:rPr lang="ru-RU" sz="4000" dirty="0" smtClean="0"/>
              <a:t>245 лет – Ив</a:t>
            </a:r>
            <a:r>
              <a:rPr lang="ru-RU" sz="4000" dirty="0" smtClean="0">
                <a:solidFill>
                  <a:srgbClr val="FFFF00"/>
                </a:solidFill>
              </a:rPr>
              <a:t>а</a:t>
            </a:r>
            <a:r>
              <a:rPr lang="ru-RU" sz="4000" dirty="0" smtClean="0"/>
              <a:t>ну Андр</a:t>
            </a:r>
            <a:r>
              <a:rPr lang="ru-RU" sz="4000" dirty="0" smtClean="0">
                <a:solidFill>
                  <a:srgbClr val="FFFF00"/>
                </a:solidFill>
              </a:rPr>
              <a:t>е</a:t>
            </a:r>
            <a:r>
              <a:rPr lang="ru-RU" sz="4000" dirty="0" smtClean="0"/>
              <a:t>евичу Крыл</a:t>
            </a:r>
            <a:r>
              <a:rPr lang="ru-RU" sz="4000" dirty="0" smtClean="0">
                <a:solidFill>
                  <a:srgbClr val="FFFF00"/>
                </a:solidFill>
              </a:rPr>
              <a:t>о</a:t>
            </a:r>
            <a:r>
              <a:rPr lang="ru-RU" sz="4000" dirty="0" smtClean="0"/>
              <a:t>ву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Кто </a:t>
            </a:r>
            <a:r>
              <a:rPr lang="ru-RU" sz="4400" i="1" dirty="0" smtClean="0"/>
              <a:t>э</a:t>
            </a:r>
            <a:r>
              <a:rPr lang="ru-RU" sz="4400" dirty="0" smtClean="0"/>
              <a:t>то так</a:t>
            </a:r>
            <a:r>
              <a:rPr lang="ru-RU" sz="4400" i="1" dirty="0" smtClean="0"/>
              <a:t>о</a:t>
            </a:r>
            <a:r>
              <a:rPr lang="ru-RU" sz="4400" dirty="0" smtClean="0"/>
              <a:t>й?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</a:t>
            </a:r>
            <a:r>
              <a:rPr lang="ru-RU" sz="4000" dirty="0" smtClean="0">
                <a:solidFill>
                  <a:srgbClr val="FFFF00"/>
                </a:solidFill>
              </a:rPr>
              <a:t>и</a:t>
            </a:r>
            <a:r>
              <a:rPr lang="ru-RU" sz="4000" dirty="0" smtClean="0"/>
              <a:t>ктор </a:t>
            </a:r>
            <a:r>
              <a:rPr lang="ru-RU" sz="4000" dirty="0" smtClean="0">
                <a:solidFill>
                  <a:srgbClr val="FFFF00"/>
                </a:solidFill>
              </a:rPr>
              <a:t>Ю</a:t>
            </a:r>
            <a:r>
              <a:rPr lang="ru-RU" sz="4000" dirty="0" smtClean="0"/>
              <a:t>зефович Драг</a:t>
            </a:r>
            <a:r>
              <a:rPr lang="ru-RU" sz="4000" dirty="0" smtClean="0">
                <a:solidFill>
                  <a:srgbClr val="FFFF00"/>
                </a:solidFill>
              </a:rPr>
              <a:t>у</a:t>
            </a:r>
            <a:r>
              <a:rPr lang="ru-RU" sz="4000" dirty="0" smtClean="0"/>
              <a:t>нский</a:t>
            </a:r>
            <a:endParaRPr lang="ru-RU" sz="4000" dirty="0"/>
          </a:p>
        </p:txBody>
      </p:sp>
      <p:pic>
        <p:nvPicPr>
          <p:cNvPr id="368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324036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Когд</a:t>
            </a:r>
            <a:r>
              <a:rPr lang="ru-RU" sz="3600" i="1" dirty="0" smtClean="0"/>
              <a:t>а</a:t>
            </a:r>
            <a:r>
              <a:rPr lang="ru-RU" sz="3600" dirty="0" smtClean="0"/>
              <a:t> род</a:t>
            </a:r>
            <a:r>
              <a:rPr lang="ru-RU" sz="3600" i="1" dirty="0" smtClean="0"/>
              <a:t>и</a:t>
            </a:r>
            <a:r>
              <a:rPr lang="ru-RU" sz="3600" dirty="0" smtClean="0"/>
              <a:t>лся В.Ю. Драг</a:t>
            </a:r>
            <a:r>
              <a:rPr lang="ru-RU" sz="3600" i="1" dirty="0" smtClean="0"/>
              <a:t>у</a:t>
            </a:r>
            <a:r>
              <a:rPr lang="ru-RU" sz="3600" dirty="0" smtClean="0"/>
              <a:t>нский?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</a:t>
            </a:r>
            <a:r>
              <a:rPr lang="ru-RU" sz="3600" dirty="0" smtClean="0">
                <a:solidFill>
                  <a:srgbClr val="FFFF00"/>
                </a:solidFill>
              </a:rPr>
              <a:t>и</a:t>
            </a:r>
            <a:r>
              <a:rPr lang="ru-RU" sz="3600" dirty="0" smtClean="0"/>
              <a:t>ктор </a:t>
            </a:r>
            <a:r>
              <a:rPr lang="ru-RU" sz="3600" dirty="0" smtClean="0">
                <a:solidFill>
                  <a:srgbClr val="FFFF00"/>
                </a:solidFill>
              </a:rPr>
              <a:t>Ю</a:t>
            </a:r>
            <a:r>
              <a:rPr lang="ru-RU" sz="3600" dirty="0" smtClean="0"/>
              <a:t>зефович Драг</a:t>
            </a:r>
            <a:r>
              <a:rPr lang="ru-RU" sz="3600" dirty="0" smtClean="0">
                <a:solidFill>
                  <a:srgbClr val="FFFF00"/>
                </a:solidFill>
              </a:rPr>
              <a:t>у</a:t>
            </a:r>
            <a:r>
              <a:rPr lang="ru-RU" sz="3600" dirty="0" smtClean="0"/>
              <a:t>нский</a:t>
            </a:r>
          </a:p>
          <a:p>
            <a:pPr>
              <a:buNone/>
            </a:pPr>
            <a:r>
              <a:rPr lang="ru-RU" sz="3600" dirty="0" smtClean="0"/>
              <a:t>род</a:t>
            </a:r>
            <a:r>
              <a:rPr lang="ru-RU" sz="3600" dirty="0" smtClean="0">
                <a:solidFill>
                  <a:srgbClr val="FFFF00"/>
                </a:solidFill>
              </a:rPr>
              <a:t>и</a:t>
            </a:r>
            <a:r>
              <a:rPr lang="ru-RU" sz="3600" dirty="0" smtClean="0"/>
              <a:t>лся 30 ноябр</a:t>
            </a:r>
            <a:r>
              <a:rPr lang="ru-RU" sz="3600" dirty="0" smtClean="0">
                <a:solidFill>
                  <a:srgbClr val="FFFF00"/>
                </a:solidFill>
              </a:rPr>
              <a:t>я</a:t>
            </a:r>
            <a:r>
              <a:rPr lang="ru-RU" sz="3600" dirty="0" smtClean="0"/>
              <a:t> 1913 г</a:t>
            </a:r>
            <a:r>
              <a:rPr lang="ru-RU" sz="3600" dirty="0" smtClean="0">
                <a:solidFill>
                  <a:srgbClr val="FFFF00"/>
                </a:solidFill>
              </a:rPr>
              <a:t>о</a:t>
            </a:r>
            <a:r>
              <a:rPr lang="ru-RU" sz="3600" dirty="0" smtClean="0"/>
              <a:t>да</a:t>
            </a:r>
            <a:endParaRPr lang="ru-RU" sz="3600" dirty="0"/>
          </a:p>
        </p:txBody>
      </p:sp>
      <p:pic>
        <p:nvPicPr>
          <p:cNvPr id="5" name="Рисунок 4" descr="news_127309232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766887"/>
            <a:ext cx="3600399" cy="396636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Как</a:t>
            </a:r>
            <a:r>
              <a:rPr lang="ru-RU" sz="4000" i="1" dirty="0" smtClean="0"/>
              <a:t>о</a:t>
            </a:r>
            <a:r>
              <a:rPr lang="ru-RU" sz="4000" dirty="0" smtClean="0"/>
              <a:t>й юбил</a:t>
            </a:r>
            <a:r>
              <a:rPr lang="ru-RU" sz="4000" i="1" dirty="0" smtClean="0"/>
              <a:t>е</a:t>
            </a:r>
            <a:r>
              <a:rPr lang="ru-RU" sz="4000" dirty="0" smtClean="0"/>
              <a:t>й  Драг</a:t>
            </a:r>
            <a:r>
              <a:rPr lang="ru-RU" sz="4000" i="1" dirty="0" smtClean="0"/>
              <a:t>у</a:t>
            </a:r>
            <a:r>
              <a:rPr lang="ru-RU" sz="4000" dirty="0" smtClean="0"/>
              <a:t>нского мы отмеч</a:t>
            </a:r>
            <a:r>
              <a:rPr lang="ru-RU" sz="4000" i="1" dirty="0" smtClean="0"/>
              <a:t>а</a:t>
            </a:r>
            <a:r>
              <a:rPr lang="ru-RU" sz="4000" dirty="0" smtClean="0"/>
              <a:t>ем?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100 лет со дня рожд</a:t>
            </a:r>
            <a:r>
              <a:rPr lang="ru-RU" sz="3600" dirty="0" smtClean="0">
                <a:solidFill>
                  <a:srgbClr val="FFFF00"/>
                </a:solidFill>
              </a:rPr>
              <a:t>е</a:t>
            </a:r>
            <a:r>
              <a:rPr lang="ru-RU" sz="3600" dirty="0" smtClean="0"/>
              <a:t>ния</a:t>
            </a:r>
          </a:p>
          <a:p>
            <a:pPr>
              <a:buNone/>
            </a:pPr>
            <a:r>
              <a:rPr lang="ru-RU" sz="3600" dirty="0" smtClean="0"/>
              <a:t>    В</a:t>
            </a:r>
            <a:r>
              <a:rPr lang="ru-RU" sz="3600" dirty="0" smtClean="0">
                <a:solidFill>
                  <a:srgbClr val="FFFF00"/>
                </a:solidFill>
              </a:rPr>
              <a:t>и</a:t>
            </a:r>
            <a:r>
              <a:rPr lang="ru-RU" sz="3600" dirty="0" smtClean="0"/>
              <a:t>ктора </a:t>
            </a:r>
            <a:r>
              <a:rPr lang="ru-RU" sz="3600" dirty="0" smtClean="0">
                <a:solidFill>
                  <a:srgbClr val="FFFF00"/>
                </a:solidFill>
              </a:rPr>
              <a:t>Ю</a:t>
            </a:r>
            <a:r>
              <a:rPr lang="ru-RU" sz="3600" dirty="0" smtClean="0"/>
              <a:t>зефовича Драг</a:t>
            </a:r>
            <a:r>
              <a:rPr lang="ru-RU" sz="3600" dirty="0" smtClean="0">
                <a:solidFill>
                  <a:srgbClr val="FFFF00"/>
                </a:solidFill>
              </a:rPr>
              <a:t>у</a:t>
            </a:r>
            <a:r>
              <a:rPr lang="ru-RU" sz="3600" dirty="0" smtClean="0"/>
              <a:t>нского</a:t>
            </a:r>
            <a:endParaRPr lang="ru-RU" sz="3600" dirty="0"/>
          </a:p>
        </p:txBody>
      </p:sp>
      <p:pic>
        <p:nvPicPr>
          <p:cNvPr id="37890" name="Picture 2" descr="C:\Users\2\Desktop\220px-Dragunskii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2816"/>
            <a:ext cx="3384376" cy="417646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Кем был В.Ю. Драг</a:t>
            </a:r>
            <a:r>
              <a:rPr lang="ru-RU" sz="4000" i="1" dirty="0" smtClean="0"/>
              <a:t>у</a:t>
            </a:r>
            <a:r>
              <a:rPr lang="ru-RU" sz="4000" dirty="0" smtClean="0"/>
              <a:t>нский?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В.Ю. Драг</a:t>
            </a:r>
            <a:r>
              <a:rPr lang="ru-RU" sz="3600" dirty="0" smtClean="0">
                <a:solidFill>
                  <a:srgbClr val="FFFF00"/>
                </a:solidFill>
              </a:rPr>
              <a:t>у</a:t>
            </a:r>
            <a:r>
              <a:rPr lang="ru-RU" sz="3600" dirty="0" smtClean="0"/>
              <a:t>нский</a:t>
            </a:r>
          </a:p>
          <a:p>
            <a:pPr>
              <a:buNone/>
            </a:pPr>
            <a:r>
              <a:rPr lang="ru-RU" sz="3600" dirty="0" smtClean="0"/>
              <a:t> был актёром, д</a:t>
            </a:r>
            <a:r>
              <a:rPr lang="ru-RU" sz="3600" dirty="0" smtClean="0">
                <a:solidFill>
                  <a:srgbClr val="FFFF00"/>
                </a:solidFill>
              </a:rPr>
              <a:t>е</a:t>
            </a:r>
            <a:r>
              <a:rPr lang="ru-RU" sz="3600" dirty="0" smtClean="0"/>
              <a:t>тским пис</a:t>
            </a:r>
            <a:r>
              <a:rPr lang="ru-RU" sz="3600" dirty="0" smtClean="0">
                <a:solidFill>
                  <a:srgbClr val="FFFF00"/>
                </a:solidFill>
              </a:rPr>
              <a:t>а</a:t>
            </a:r>
            <a:r>
              <a:rPr lang="ru-RU" sz="3600" dirty="0" smtClean="0"/>
              <a:t>телем</a:t>
            </a:r>
            <a:endParaRPr lang="ru-RU" sz="3600" dirty="0"/>
          </a:p>
        </p:txBody>
      </p:sp>
      <p:pic>
        <p:nvPicPr>
          <p:cNvPr id="38914" name="Picture 2" descr="C:\Users\2\Desktop\02140113t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777208" cy="40324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/>
              <a:t>Как</a:t>
            </a:r>
            <a:r>
              <a:rPr lang="ru-RU" sz="4400" i="1" dirty="0" smtClean="0"/>
              <a:t>и</a:t>
            </a:r>
            <a:r>
              <a:rPr lang="ru-RU" sz="4400" dirty="0" smtClean="0"/>
              <a:t>е произвед</a:t>
            </a:r>
            <a:r>
              <a:rPr lang="ru-RU" sz="4400" i="1" dirty="0" smtClean="0"/>
              <a:t>е</a:t>
            </a:r>
            <a:r>
              <a:rPr lang="ru-RU" sz="4400" dirty="0" smtClean="0"/>
              <a:t>ния Драг</a:t>
            </a:r>
            <a:r>
              <a:rPr lang="ru-RU" sz="4400" i="1" dirty="0" smtClean="0"/>
              <a:t>у</a:t>
            </a:r>
            <a:r>
              <a:rPr lang="ru-RU" sz="4400" dirty="0" smtClean="0"/>
              <a:t>нского вы </a:t>
            </a:r>
            <a:r>
              <a:rPr lang="ru-RU" sz="4400" i="1" dirty="0" smtClean="0"/>
              <a:t>знаете</a:t>
            </a:r>
            <a:r>
              <a:rPr lang="ru-RU" sz="4400" dirty="0" smtClean="0"/>
              <a:t>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900" dirty="0" smtClean="0"/>
              <a:t>расск</a:t>
            </a:r>
            <a:r>
              <a:rPr lang="ru-RU" sz="3900" dirty="0" smtClean="0">
                <a:solidFill>
                  <a:srgbClr val="FFFF00"/>
                </a:solidFill>
              </a:rPr>
              <a:t>а</a:t>
            </a:r>
            <a:r>
              <a:rPr lang="ru-RU" sz="3900" dirty="0" smtClean="0"/>
              <a:t>зы: </a:t>
            </a:r>
          </a:p>
          <a:p>
            <a:r>
              <a:rPr lang="ru-RU" sz="3600" dirty="0" smtClean="0"/>
              <a:t>«Он уп</a:t>
            </a:r>
            <a:r>
              <a:rPr lang="ru-RU" sz="3600" dirty="0" smtClean="0">
                <a:solidFill>
                  <a:srgbClr val="FFFF00"/>
                </a:solidFill>
              </a:rPr>
              <a:t>а</a:t>
            </a:r>
            <a:r>
              <a:rPr lang="ru-RU" sz="3600" dirty="0" smtClean="0"/>
              <a:t>л на трав</a:t>
            </a:r>
            <a:r>
              <a:rPr lang="ru-RU" sz="3600" dirty="0" smtClean="0">
                <a:solidFill>
                  <a:srgbClr val="FFFF00"/>
                </a:solidFill>
              </a:rPr>
              <a:t>у</a:t>
            </a:r>
            <a:r>
              <a:rPr lang="ru-RU" sz="3600" dirty="0" smtClean="0"/>
              <a:t>».</a:t>
            </a:r>
          </a:p>
          <a:p>
            <a:r>
              <a:rPr lang="ru-RU" sz="3600" dirty="0" smtClean="0"/>
              <a:t>«Ден</a:t>
            </a:r>
            <a:r>
              <a:rPr lang="ru-RU" sz="3600" dirty="0" smtClean="0">
                <a:solidFill>
                  <a:srgbClr val="FFFF00"/>
                </a:solidFill>
              </a:rPr>
              <a:t>и</a:t>
            </a:r>
            <a:r>
              <a:rPr lang="ru-RU" sz="3600" dirty="0" smtClean="0"/>
              <a:t>скины расск</a:t>
            </a:r>
            <a:r>
              <a:rPr lang="ru-RU" sz="3600" dirty="0" smtClean="0">
                <a:solidFill>
                  <a:srgbClr val="FFFF00"/>
                </a:solidFill>
              </a:rPr>
              <a:t>а</a:t>
            </a:r>
            <a:r>
              <a:rPr lang="ru-RU" sz="3600" dirty="0" smtClean="0"/>
              <a:t>зы».</a:t>
            </a:r>
          </a:p>
          <a:p>
            <a:r>
              <a:rPr lang="ru-RU" sz="3600" dirty="0" smtClean="0"/>
              <a:t>«Кораблёв к доск</a:t>
            </a:r>
            <a:r>
              <a:rPr lang="ru-RU" sz="3600" dirty="0" smtClean="0">
                <a:solidFill>
                  <a:srgbClr val="FFFF00"/>
                </a:solidFill>
              </a:rPr>
              <a:t>е</a:t>
            </a:r>
            <a:r>
              <a:rPr lang="ru-RU" sz="3600" dirty="0" smtClean="0"/>
              <a:t>».</a:t>
            </a:r>
          </a:p>
          <a:p>
            <a:r>
              <a:rPr lang="ru-RU" sz="3600" dirty="0" smtClean="0"/>
              <a:t>«Д</a:t>
            </a:r>
            <a:r>
              <a:rPr lang="ru-RU" sz="3600" dirty="0" smtClean="0">
                <a:solidFill>
                  <a:srgbClr val="FFFF00"/>
                </a:solidFill>
              </a:rPr>
              <a:t>е</a:t>
            </a:r>
            <a:r>
              <a:rPr lang="ru-RU" sz="3600" dirty="0" smtClean="0"/>
              <a:t>вочка на ш</a:t>
            </a:r>
            <a:r>
              <a:rPr lang="ru-RU" sz="3600" dirty="0" smtClean="0">
                <a:solidFill>
                  <a:srgbClr val="FFFF00"/>
                </a:solidFill>
              </a:rPr>
              <a:t>а</a:t>
            </a:r>
            <a:r>
              <a:rPr lang="ru-RU" sz="3600" dirty="0" smtClean="0"/>
              <a:t>ре».</a:t>
            </a:r>
          </a:p>
          <a:p>
            <a:endParaRPr lang="ru-RU" dirty="0"/>
          </a:p>
        </p:txBody>
      </p:sp>
      <p:pic>
        <p:nvPicPr>
          <p:cNvPr id="39938" name="Picture 2" descr="C:\Users\2\Desktop\Рисунок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3096344" cy="38884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Как</a:t>
            </a:r>
            <a:r>
              <a:rPr lang="ru-RU" sz="4000" i="1" dirty="0" smtClean="0"/>
              <a:t>и</a:t>
            </a:r>
            <a:r>
              <a:rPr lang="ru-RU" sz="4000" dirty="0" smtClean="0"/>
              <a:t>е произвед</a:t>
            </a:r>
            <a:r>
              <a:rPr lang="ru-RU" sz="4000" i="1" dirty="0" smtClean="0"/>
              <a:t>е</a:t>
            </a:r>
            <a:r>
              <a:rPr lang="ru-RU" sz="4000" dirty="0" smtClean="0"/>
              <a:t>ния Драг</a:t>
            </a:r>
            <a:r>
              <a:rPr lang="ru-RU" sz="4000" i="1" dirty="0" smtClean="0"/>
              <a:t>у</a:t>
            </a:r>
            <a:r>
              <a:rPr lang="ru-RU" sz="4000" dirty="0" smtClean="0"/>
              <a:t>нского вы </a:t>
            </a:r>
            <a:r>
              <a:rPr lang="ru-RU" sz="4000" i="1" dirty="0" smtClean="0"/>
              <a:t>знаете</a:t>
            </a:r>
            <a:r>
              <a:rPr lang="ru-RU" sz="4000" dirty="0" smtClean="0"/>
              <a:t>?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«Ден</a:t>
            </a:r>
            <a:r>
              <a:rPr lang="ru-RU" sz="3600" dirty="0" smtClean="0">
                <a:solidFill>
                  <a:srgbClr val="FFFF00"/>
                </a:solidFill>
              </a:rPr>
              <a:t>и</a:t>
            </a:r>
            <a:r>
              <a:rPr lang="ru-RU" sz="3600" dirty="0" smtClean="0"/>
              <a:t>ска и ег</a:t>
            </a:r>
            <a:r>
              <a:rPr lang="ru-RU" sz="3600" dirty="0" smtClean="0">
                <a:solidFill>
                  <a:srgbClr val="FFFF00"/>
                </a:solidFill>
              </a:rPr>
              <a:t>о</a:t>
            </a:r>
            <a:r>
              <a:rPr lang="ru-RU" sz="3600" dirty="0" smtClean="0"/>
              <a:t> друзь</a:t>
            </a:r>
            <a:r>
              <a:rPr lang="ru-RU" sz="3600" dirty="0" smtClean="0">
                <a:solidFill>
                  <a:srgbClr val="FFFF00"/>
                </a:solidFill>
              </a:rPr>
              <a:t>я</a:t>
            </a:r>
            <a:r>
              <a:rPr lang="ru-RU" sz="3600" dirty="0" smtClean="0"/>
              <a:t>».</a:t>
            </a:r>
          </a:p>
          <a:p>
            <a:r>
              <a:rPr lang="ru-RU" sz="3600" dirty="0" smtClean="0"/>
              <a:t>«Ден</a:t>
            </a:r>
            <a:r>
              <a:rPr lang="ru-RU" sz="3600" dirty="0" smtClean="0">
                <a:solidFill>
                  <a:srgbClr val="FFFF00"/>
                </a:solidFill>
              </a:rPr>
              <a:t>и</a:t>
            </a:r>
            <a:r>
              <a:rPr lang="ru-RU" sz="3600" dirty="0" smtClean="0"/>
              <a:t>ска размечт</a:t>
            </a:r>
            <a:r>
              <a:rPr lang="ru-RU" sz="3600" dirty="0" smtClean="0">
                <a:solidFill>
                  <a:srgbClr val="FFFF00"/>
                </a:solidFill>
              </a:rPr>
              <a:t>а</a:t>
            </a:r>
            <a:r>
              <a:rPr lang="ru-RU" sz="3600" dirty="0" smtClean="0"/>
              <a:t>лся».</a:t>
            </a:r>
          </a:p>
          <a:p>
            <a:r>
              <a:rPr lang="ru-RU" sz="3600" dirty="0" smtClean="0"/>
              <a:t>«Всё о Ден</a:t>
            </a:r>
            <a:r>
              <a:rPr lang="ru-RU" sz="3600" dirty="0" smtClean="0">
                <a:solidFill>
                  <a:srgbClr val="FFFF00"/>
                </a:solidFill>
              </a:rPr>
              <a:t>и</a:t>
            </a:r>
            <a:r>
              <a:rPr lang="ru-RU" sz="3600" dirty="0" smtClean="0"/>
              <a:t>ске и ег</a:t>
            </a:r>
            <a:r>
              <a:rPr lang="ru-RU" sz="3600" dirty="0" smtClean="0">
                <a:solidFill>
                  <a:srgbClr val="FFFF00"/>
                </a:solidFill>
              </a:rPr>
              <a:t>о</a:t>
            </a:r>
            <a:r>
              <a:rPr lang="ru-RU" sz="3600" dirty="0" smtClean="0"/>
              <a:t> при</a:t>
            </a:r>
            <a:r>
              <a:rPr lang="ru-RU" sz="3600" dirty="0" smtClean="0">
                <a:solidFill>
                  <a:srgbClr val="FFFF00"/>
                </a:solidFill>
              </a:rPr>
              <a:t>я</a:t>
            </a:r>
            <a:r>
              <a:rPr lang="ru-RU" sz="3600" dirty="0" smtClean="0"/>
              <a:t>теле».</a:t>
            </a:r>
            <a:endParaRPr lang="ru-RU" sz="3600" dirty="0"/>
          </a:p>
        </p:txBody>
      </p:sp>
      <p:pic>
        <p:nvPicPr>
          <p:cNvPr id="40962" name="Picture 2" descr="C:\Users\2\Desktop\02140113t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2304256" cy="2592288"/>
          </a:xfrm>
          <a:prstGeom prst="rect">
            <a:avLst/>
          </a:prstGeom>
          <a:noFill/>
        </p:spPr>
      </p:pic>
      <p:pic>
        <p:nvPicPr>
          <p:cNvPr id="40963" name="Picture 3" descr="C:\Users\2\Desktop\BOLShAYa-KNIGA-RASSKAZOV-DRAGUNSKI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149080"/>
            <a:ext cx="3505200" cy="2476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2\Desktop\1053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1"/>
            <a:ext cx="3672408" cy="3456384"/>
          </a:xfrm>
          <a:prstGeom prst="rect">
            <a:avLst/>
          </a:prstGeom>
          <a:noFill/>
        </p:spPr>
      </p:pic>
      <p:pic>
        <p:nvPicPr>
          <p:cNvPr id="41987" name="Picture 3" descr="C:\Users\2\Desktop\4553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861048"/>
            <a:ext cx="3744416" cy="2996953"/>
          </a:xfrm>
          <a:prstGeom prst="rect">
            <a:avLst/>
          </a:prstGeom>
          <a:noFill/>
        </p:spPr>
      </p:pic>
      <p:pic>
        <p:nvPicPr>
          <p:cNvPr id="41988" name="Picture 4" descr="C:\Users\2\Desktop\2923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70586"/>
            <a:ext cx="3456384" cy="37904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>
            <a:off x="1907704" y="260648"/>
            <a:ext cx="6984776" cy="4104456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6338"/>
              </a:avLst>
            </a:prstTxWarp>
          </a:bodyPr>
          <a:lstStyle/>
          <a:p>
            <a:pPr algn="ctr"/>
            <a:r>
              <a:rPr lang="ru-RU" sz="5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</a:rPr>
              <a:t>Конец </a:t>
            </a:r>
          </a:p>
          <a:p>
            <a:pPr algn="ctr"/>
            <a:r>
              <a:rPr lang="ru-RU" sz="5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</a:rPr>
              <a:t>третьей части</a:t>
            </a:r>
            <a:r>
              <a:rPr lang="ru-RU" sz="5400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</a:rPr>
              <a:t> </a:t>
            </a:r>
            <a:endParaRPr lang="ru-RU" sz="54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</a:endParaRPr>
          </a:p>
        </p:txBody>
      </p:sp>
      <p:pic>
        <p:nvPicPr>
          <p:cNvPr id="3" name="Picture 6" descr="Картинка 26 из 4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0" y="2732541"/>
            <a:ext cx="2627784" cy="4125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424</TotalTime>
  <Words>133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ПИСАТЕЛИ - ЮБИЛЯРЫ</vt:lpstr>
      <vt:lpstr>Кто это такой?</vt:lpstr>
      <vt:lpstr>Когда родился В.Ю. Драгунский?</vt:lpstr>
      <vt:lpstr>Какой юбилей  Драгунского мы отмечаем?</vt:lpstr>
      <vt:lpstr>Кем был В.Ю. Драгунский?</vt:lpstr>
      <vt:lpstr>Какие произведения Драгунского вы знаете?</vt:lpstr>
      <vt:lpstr>Какие произведения Драгунского вы знаете?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ПИСАТЕЛИ - ЮБИЛЯРЫ</dc:title>
  <dc:creator>2</dc:creator>
  <cp:lastModifiedBy>2</cp:lastModifiedBy>
  <cp:revision>54</cp:revision>
  <dcterms:created xsi:type="dcterms:W3CDTF">2013-10-23T17:44:50Z</dcterms:created>
  <dcterms:modified xsi:type="dcterms:W3CDTF">2014-05-05T17:55:09Z</dcterms:modified>
</cp:coreProperties>
</file>