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E4BF7-5CCD-46E0-A64B-97F06EB41117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ED411-08A6-4B45-BC42-B1A2B714DB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650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УДИВИТЕЛЬНЫЕ СТРАНИЦЫ ЛЮБОВНОЙ ЛИРИКИ ТРЁХ ПОЭТОВ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6" descr="Некрасов"/>
          <p:cNvPicPr>
            <a:picLocks noChangeAspect="1" noChangeArrowheads="1"/>
          </p:cNvPicPr>
          <p:nvPr/>
        </p:nvPicPr>
        <p:blipFill>
          <a:blip r:embed="rId2">
            <a:lum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40" y="4293096"/>
            <a:ext cx="2232248" cy="234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347864" y="2280655"/>
            <a:ext cx="2304256" cy="2910639"/>
          </a:xfrm>
          <a:prstGeom prst="rect">
            <a:avLst/>
          </a:prstGeom>
          <a:noFill/>
          <a:ln/>
        </p:spPr>
      </p:pic>
      <p:pic>
        <p:nvPicPr>
          <p:cNvPr id="6" name="Picture 2" descr="http://img0.liveinternet.ru/images/attach/c/4/80/166/80166632_4514961_23_dekabrya_1820g_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612" y="2132856"/>
            <a:ext cx="2232248" cy="304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99792" y="5467203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ВЫПОЛНЕНА УЧИТЕЛЕМ РУССКОГО ЯЗЫКА И ЛИТЕРАТУРЫ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О. В. ОВЧИННИКОВОЙ</a:t>
            </a:r>
          </a:p>
        </p:txBody>
      </p:sp>
    </p:spTree>
    <p:extLst>
      <p:ext uri="{BB962C8B-B14F-4D97-AF65-F5344CB8AC3E}">
        <p14:creationId xmlns:p14="http://schemas.microsoft.com/office/powerpoint/2010/main" val="362261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Современники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Авдотье Яковлевне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Панаевой: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«Сколько в ней хорошего. В ней много ума и доброты истинной».  (</a:t>
            </a:r>
            <a:r>
              <a:rPr 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Т.Грановский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только безукоризненно красивая, но и привлекательная  брюнетка».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А.Фет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 был влюблен не на шутку, теперь проходит, а не знаю еще… Она умна и хорошенькая, вдобавок любезна и пряма донельзя». 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Ф.Достоевский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66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всегда хороша несравненно,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когда я уныл и угрюм,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Оживляется так вдохновенно,  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Твой весёлый, насмешливый ум.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хохочешь так бойко и мило,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врагов моих глупых бранишь,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То, понурив головку, уныло,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лукаво меня ты смешишь.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добра ты, скупая на ласки,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Поцелуй твой так полон огня,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твои ненаглядные глазки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голубят и гладят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меня,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тобой настоящее горе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разумно и кротко сношу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вперёд – в это тёмное море –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обычного страха гляжу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Панаева"/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8"/>
            <a:ext cx="2992733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624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 и писательница - мемуаристка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этих двух талантливых людей, этих сильных личностей отразились в стихах этого цикла. Сложность взаимоотношений влюбленных усугублялись и неоднозначным отношением окружающих к их связи, и смертью их сына в младенчестве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Авдотья Яковлевна как бы закоченела в тоске», она не могла даже плакать. Они пожили, постоянно расходясь и сходясь десять-одиннадцать лет.</a:t>
            </a:r>
          </a:p>
        </p:txBody>
      </p:sp>
    </p:spTree>
    <p:extLst>
      <p:ext uri="{BB962C8B-B14F-4D97-AF65-F5344CB8AC3E}">
        <p14:creationId xmlns:p14="http://schemas.microsoft.com/office/powerpoint/2010/main" val="329449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6120680" cy="64087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не люблю иронии твоей.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Оставь ее отжившим и не жившим,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нам с тобой, так горячо любившим,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Еще остаток чувства сохранившим, –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 рано предаваться ей!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 еще застенчиво и нежно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Свидание продлить желаешь ты,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 еще кипят во мне мятежно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Ревнивые тревоги и мечты –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торопи развязки неизбежной!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без того она не далека: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Кипим сильней, последней жаждой полны,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в сердце тайный холод и тоска...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осенью бурливее река,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холодней бушующие волны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ЧЬЯ ЭТО ИСТОРИЯ ЛЮБВИ?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5" descr="Панаева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A4A4A4"/>
              </a:clrFrom>
              <a:clrTo>
                <a:srgbClr val="A4A4A4">
                  <a:alpha val="0"/>
                </a:srgbClr>
              </a:clrTo>
            </a:clrChange>
            <a:lum bright="12000" contrast="7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3997">
            <a:off x="6079657" y="370906"/>
            <a:ext cx="2686173" cy="3181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119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ТРЕТЬЯ ИСТОРИЯ ЛЮБВИ…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5338936" cy="38492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Тайна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рождения, осознанная как катастрофа, вынужденная утомительная офицерская служба, трагическая  любовь.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 с Марией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осветила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жизнь поэта светом печальным и таинственным. </a:t>
            </a:r>
          </a:p>
        </p:txBody>
      </p:sp>
      <p:pic>
        <p:nvPicPr>
          <p:cNvPr id="6146" name="Picture 2" descr="http://dreamworlds.ru/uploads/posts/2013-02/thumbs/1360773396_fire-hear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353" y="3246839"/>
            <a:ext cx="3256800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Создание прекрасных стихов о любви объясняется не только </a:t>
            </a:r>
            <a:r>
              <a:rPr lang="ru-RU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даром Бога, но и 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особым талантом поэта</a:t>
            </a:r>
            <a:r>
              <a:rPr lang="ru-RU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но 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имеет </a:t>
            </a:r>
            <a:r>
              <a:rPr lang="ru-RU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реальную автобиографическую 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подоплеку</a:t>
            </a:r>
            <a:r>
              <a:rPr lang="ru-RU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Стихи, посвящённые ЕЙ, трагичны.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ПОГИБЛА МАРИЯ?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её смертью погиб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его идеал, который звучал теперь только в стихах – воспоминаниях о ней.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 «На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заре ты ее 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буди…»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овеяно чистой, искренней, нежной любовью к возлюбленной.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66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ЕДИНСТВЕННАЯ И НЕПОВТОРИМАЯ ЛЮБОВЬ…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29523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много лет прошло, томительных и скучных,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вот в тиши ночной твой голос слышу вновь,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веет, как тогда, во вздохах этих звучных,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ты одна – вся жизнь, что ты одна – любовь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ЧЬЯ ЭТО ИСТОРИЯ ЛЮБВИ?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http://img1.liveinternet.ru/images/attach/c/2/67/452/67452891_oboi_dlya_rabochego_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731" y="2780928"/>
            <a:ext cx="3541504" cy="3993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http://www.dopfo.ru/i/files/2012/3/27/1210747879_ic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945640"/>
            <a:ext cx="1496748" cy="1784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098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25202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удивительных страниц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лирики трёх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поэтов 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можем сделать вывод, что любовь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Ф.И.Тютчева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Н.А.Некрасова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 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А.А.Фета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великое чувство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оплаченное 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муками сердца».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t.wallpaperweb.org/wallpaper/miscellaneous/t490/love-during-gothic-night_608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4896544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6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ЧЬЯ ЭТО  ИСТОРИЯ  ЛЮБВИ?</a:t>
            </a:r>
            <a:endParaRPr lang="ru-RU" sz="3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1032" y="1312267"/>
            <a:ext cx="8389440" cy="2189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Н. А. Некрасов так писал о его стихах: «…их 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слушать </a:t>
            </a: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больно, и 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переставать слушать </a:t>
            </a: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жаль».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Одна из прекраснейших тем </a:t>
            </a: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его творчества 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  – любовь. Она вдохновила его на создание гениальной интимной лирики. Вот </a:t>
            </a:r>
            <a:r>
              <a:rPr lang="ru-RU" sz="24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его Музы: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28" y="3645024"/>
            <a:ext cx="2519573" cy="3097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587788"/>
            <a:ext cx="2484276" cy="3088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573016"/>
            <a:ext cx="2520280" cy="307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509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«ДЕНИСЬЕВСКИЙ» ЦИКЛ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ЕГО любовной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лирики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стихи, посвящённые Елене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Александровне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Денисьевой.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состоялось в 1850 году в Смольном институте, где учились старшие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дочери поэта.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была на 23 года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моложе его.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Взаимное увлечение росло незаметно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обоих…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остался навсегда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пленником своей любви.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02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Последняя любовь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О, как на склоне наших лет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Нежней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мы любим и суеверней…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Сияй, сияй, прощальный свет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Любви последней, зари вечерней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Полнеба обхватила тень,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Лишь там, на западе, бродит сиянье, –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Помедли, помедли, вечерний день,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Продлись, продлись, очарованье.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Пускай скудеет в жилах кровь,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в сердце не скудеет нежность…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ты,  последняя  любовь!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и блаженство и безнадежность.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073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этой любви, продолжавшейся  14 лет, с 1850 по 1864 год, год ее смерти, рассказывают произведения поэта.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Чему молилась ты с любовью,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Что, как святыню, берегла,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Судьбу людскому суесловью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поругание предала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Толпа вошла, толпа вломилась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святилище души твоей.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ты невольно постыдилась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тайн и жертв, доступных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ей.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Ах, если бы живые крылья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Души, парящей над толпой,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спасали от насилья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Безмерной пошлости людской!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199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ru-RU" sz="31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 вот стихотворение – воспоминание, написанное через год после смерти Денисьевой:</a:t>
            </a:r>
            <a:r>
              <a:rPr lang="ru-RU" sz="3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бреду я вдоль большой дороги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тихом свете гаснущего дня…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Тяжело мне, замирают ноги…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мой милый, видишь ли меня?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темней, темнее над землею –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Улетел последний отблеск дня…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тот мир, где жили мы с тобою,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Ангел мой, ты видишь ли меня?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Завтра день молитвы и печали,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Завтра память рокового дня…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Ангел мой, где б души не витали,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Ангел мой, ты видишь ли меня?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://img193.imageshack.us/img193/4897/b1e43c75b15b43c78666df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5344" y="1472625"/>
            <a:ext cx="207538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9"/>
            <a:ext cx="8784976" cy="4032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Санкт-Петербург. Волково кладбище.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Денисьевой здесь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покоятся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трагедия жизни Елены и ….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ЧЬЯ ЖЕ ЭТО ИСТОРИЯ ЛЮБВИ?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Виде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657010"/>
            <a:ext cx="1944216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50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любовная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лирика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очень сильно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отличается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«поэзии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сердца»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авторов. В ней нет ничего романтического,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именно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заземлённость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придавала 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стихам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особый драматизм, в них отчётливо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проступала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проза жизни.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http://img1.liveinternet.ru/images/attach/c/4/84/418/84418371_4093084_romashk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645024"/>
            <a:ext cx="3519614" cy="2794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39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мысль,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и тебя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гнетёт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тоска разлуки,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Души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моей смягчает муки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него есть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цикл стихов, посвященный любимой – 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панаевский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цикл, в котором поэт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запечатлел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своей сложной,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радостной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мучительной любви.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даже после расставания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отмечал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в лучшие    времена их объединяла общность взглядов     и взаимопонимание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http://img1.liveinternet.ru/images/attach/c/8/100/420/100420137_large_nDprLOsVnZ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174" y="4725144"/>
            <a:ext cx="2296779" cy="172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07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340</Words>
  <Application>Microsoft Office PowerPoint</Application>
  <PresentationFormat>Экран (4:3)</PresentationFormat>
  <Paragraphs>44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 ЧЬЯ ЭТО  ИСТОРИЯ  ЛЮБВИ?</vt:lpstr>
      <vt:lpstr>«ДЕНИСЬЕВСКИЙ» ЦИКЛ</vt:lpstr>
      <vt:lpstr> Последняя любовь </vt:lpstr>
      <vt:lpstr>Об этой любви, продолжавшейся  14 лет, с 1850 по 1864 год, год ее смерти, рассказывают произведения поэта. </vt:lpstr>
      <vt:lpstr>А вот стихотворение – воспоминание, написанное через год после смерти Денисьевой: </vt:lpstr>
      <vt:lpstr>Презентация PowerPoint</vt:lpstr>
      <vt:lpstr>Презентация PowerPoint</vt:lpstr>
      <vt:lpstr>Презентация PowerPoint</vt:lpstr>
      <vt:lpstr>Современники об Авдотье Яковлевне Панаевой: </vt:lpstr>
      <vt:lpstr>Презентация PowerPoint</vt:lpstr>
      <vt:lpstr>Поэт и писательница - мемуаристка</vt:lpstr>
      <vt:lpstr>Презентация PowerPoint</vt:lpstr>
      <vt:lpstr>ТРЕТЬЯ ИСТОРИЯ ЛЮБВИ…</vt:lpstr>
      <vt:lpstr>Презентация PowerPoint</vt:lpstr>
      <vt:lpstr>ЕДИНСТВЕННАЯ И НЕПОВТОРИМАЯ ЛЮБОВЬ…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«…БЕЗУМНАЯ ДУША ПОЭТА ЕЩЁ ЛЮБИТЬ ОСУЖДЕНА…»</dc:title>
  <cp:lastModifiedBy>User</cp:lastModifiedBy>
  <cp:revision>36</cp:revision>
  <dcterms:modified xsi:type="dcterms:W3CDTF">2014-05-02T07:24:19Z</dcterms:modified>
</cp:coreProperties>
</file>