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7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08E6D-DAE1-4A26-83B7-7CB3E6E2325F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D65CB-04C1-4166-BAF5-15AD5EC09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1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D65CB-04C1-4166-BAF5-15AD5EC092C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9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ДЖАННИ РОДАРИ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«ДОРОГА, КОТОРАЯ НИКУДА НЕ ВЕДЁТ»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Собака бросилась навстречу Мартино, радостно виляя хвостом, и лизнула ему руку, а потом побежала вперед по дороге, все время оглядываясь, идет ли за ней Мартино.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… дорога </a:t>
            </a:r>
            <a:r>
              <a:rPr lang="ru-RU" sz="2000" b="1" dirty="0">
                <a:solidFill>
                  <a:srgbClr val="002060"/>
                </a:solidFill>
              </a:rPr>
              <a:t>привела к большим железным воротам.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За оградой Мартино увидел дворец. Все окна его были гостеприимно распахнуты, из трубы шел дым, а на балконе стояла прекрасная синьора, приветливо махала Мартино рукой и звала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— Сюда, сюда, Мартино Упрямая Голова!</a:t>
            </a:r>
          </a:p>
        </p:txBody>
      </p:sp>
      <p:pic>
        <p:nvPicPr>
          <p:cNvPr id="16388" name="Picture 4" descr="http://img.labirint.ru/images/comments_pic/1022/013labmq4h12757468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10546"/>
            <a:ext cx="4471004" cy="334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16633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…Синьора </a:t>
            </a:r>
            <a:r>
              <a:rPr lang="ru-RU" sz="2400" b="1" dirty="0">
                <a:solidFill>
                  <a:srgbClr val="002060"/>
                </a:solidFill>
              </a:rPr>
              <a:t>была очень красива и одета куда лучше всяких фей и принцесс. И к тому же веселая-превеселая.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Так ты не поверил? — засмеялась она.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— </a:t>
            </a:r>
            <a:r>
              <a:rPr lang="ru-RU" sz="2400" b="1" dirty="0">
                <a:solidFill>
                  <a:srgbClr val="002060"/>
                </a:solidFill>
              </a:rPr>
              <a:t>Чему? — удивился Мартино.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Не поверил, что эта дорога никуда не ведет?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Еще бы! Слишком глупая история. По-моему, на свете гораздо больше просто еще не изведанных путей, чем нехоженых дорог.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Разумеется. Нужно только не бояться неизвестных дорог. А теперь идем, я покажу тебе </a:t>
            </a:r>
            <a:r>
              <a:rPr lang="ru-RU" sz="2400" b="1" dirty="0" smtClean="0">
                <a:solidFill>
                  <a:srgbClr val="002060"/>
                </a:solidFill>
              </a:rPr>
              <a:t>дворец…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16632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Больше ста залов было во дворце, и все они были забиты </a:t>
            </a:r>
            <a:r>
              <a:rPr lang="ru-RU" sz="2000" b="1" dirty="0" smtClean="0">
                <a:solidFill>
                  <a:srgbClr val="002060"/>
                </a:solidFill>
              </a:rPr>
              <a:t>сокровищами… </a:t>
            </a:r>
            <a:r>
              <a:rPr lang="ru-RU" sz="2000" b="1" dirty="0" smtClean="0">
                <a:solidFill>
                  <a:srgbClr val="002060"/>
                </a:solidFill>
              </a:rPr>
              <a:t> А </a:t>
            </a:r>
            <a:r>
              <a:rPr lang="ru-RU" sz="2000" b="1" dirty="0">
                <a:solidFill>
                  <a:srgbClr val="002060"/>
                </a:solidFill>
              </a:rPr>
              <a:t>прекрасная синьора все говорила Мартино: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— Бери, бери все, что захочешь. Я одолжу тебе тележку, чтобы ты мог забрать все, что </a:t>
            </a:r>
            <a:r>
              <a:rPr lang="ru-RU" sz="2000" b="1" dirty="0" smtClean="0">
                <a:solidFill>
                  <a:srgbClr val="002060"/>
                </a:solidFill>
              </a:rPr>
              <a:t>хочешь…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Он </a:t>
            </a:r>
            <a:r>
              <a:rPr lang="ru-RU" sz="2000" b="1" dirty="0">
                <a:solidFill>
                  <a:srgbClr val="002060"/>
                </a:solidFill>
              </a:rPr>
              <a:t>доверху нагрузил тележку и отправился в обратный путь. Вместо кучера у него сидела собака. Это была ученая собака — она умела править вожжами и лаяла на лошадей, когда те начинали дремать или сбивались с дороги.</a:t>
            </a:r>
          </a:p>
        </p:txBody>
      </p:sp>
    </p:spTree>
    <p:extLst>
      <p:ext uri="{BB962C8B-B14F-4D97-AF65-F5344CB8AC3E}">
        <p14:creationId xmlns:p14="http://schemas.microsoft.com/office/powerpoint/2010/main" val="3803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16632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 селе о Мартино уже и думать забыли — решили, что он погиб. И когда он вдруг вернулся, все очень удивились. Ученая собака выгрузила на площади все сокровища, вильнула хвостом в знак прощания, снова забралась на тележку и скрылась в облаке пыли.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Мартино сделал богатые подарки всем — и друзьям, и недругам — и раз сто вынужден был повторить свой рассказ про все, что с ним приключилось. И всякий раз, когда он умолкал, кто-нибудь из его односельчан бежал домой, запрягал лошадь и пускался вскачь по дороге, которая никуда не ведет.</a:t>
            </a:r>
          </a:p>
        </p:txBody>
      </p:sp>
      <p:pic>
        <p:nvPicPr>
          <p:cNvPr id="13314" name="Picture 2" descr="http://img.labirint.ru/images/comments_pic/1210/03labkq6m133100916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16" y="2852936"/>
            <a:ext cx="27363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88640"/>
            <a:ext cx="89289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К вечеру все они возвращались. У всех были вытянутые от огорчения лица: дорога, уверяли они, вела прямо в болото, в чащу леса, в заросли колючего кустарника. Не было там ни железной ограды, ни дворца, ни прекрасной синьоры, раздающей богатства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ПОЧЕМУ ЖЕ ТАК ПРОИСХОДИЛО?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А все потому, что некоторые сокровища открываются только тем людям, которые первыми проходят по нехоженым путям! Как Мартино Упрямая Голова.</a:t>
            </a:r>
          </a:p>
        </p:txBody>
      </p:sp>
    </p:spTree>
    <p:extLst>
      <p:ext uri="{BB962C8B-B14F-4D97-AF65-F5344CB8AC3E}">
        <p14:creationId xmlns:p14="http://schemas.microsoft.com/office/powerpoint/2010/main" val="42155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30004" y="188640"/>
            <a:ext cx="74344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Среди "Сказок по телефону"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есть сказки -  «Вопросы наизнанку»: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Почему </a:t>
            </a:r>
            <a:r>
              <a:rPr lang="ru-RU" altLang="ru-RU" sz="2800" b="1" dirty="0">
                <a:solidFill>
                  <a:srgbClr val="002060"/>
                </a:solidFill>
              </a:rPr>
              <a:t>у усов есть кошка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?» и т. д. </a:t>
            </a:r>
          </a:p>
          <a:p>
            <a:pPr algn="just"/>
            <a:endParaRPr lang="ru-RU" altLang="ru-RU" sz="2800" b="1" dirty="0">
              <a:solidFill>
                <a:srgbClr val="002060"/>
              </a:solidFill>
            </a:endParaRPr>
          </a:p>
          <a:p>
            <a:pPr algn="just">
              <a:buFont typeface="Arial" charset="0"/>
              <a:buNone/>
            </a:pPr>
            <a:r>
              <a:rPr lang="ru-RU" altLang="ru-RU" sz="2800" b="1" dirty="0">
                <a:solidFill>
                  <a:srgbClr val="002060"/>
                </a:solidFill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Попробуйте </a:t>
            </a:r>
            <a:r>
              <a:rPr lang="ru-RU" altLang="ru-RU" sz="2800" b="1" dirty="0">
                <a:solidFill>
                  <a:srgbClr val="002060"/>
                </a:solidFill>
              </a:rPr>
              <a:t>придумать несколько вопросов по этому образцу.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1" descr="ca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31465"/>
            <a:ext cx="216024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F:\смешные рожицы\Беззуби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88" y="117748"/>
            <a:ext cx="1363216" cy="136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1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Прочтите </a:t>
            </a:r>
            <a:r>
              <a:rPr lang="ru-RU" altLang="ru-RU" sz="2800" b="1" dirty="0">
                <a:solidFill>
                  <a:srgbClr val="002060"/>
                </a:solidFill>
              </a:rPr>
              <a:t>названия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сказок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Джанни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Родари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</a:rPr>
              <a:t>и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попробуйте сочинить свои </a:t>
            </a:r>
            <a:r>
              <a:rPr lang="ru-RU" altLang="ru-RU" sz="2800" b="1" dirty="0">
                <a:solidFill>
                  <a:srgbClr val="002060"/>
                </a:solidFill>
              </a:rPr>
              <a:t>сказки по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одному из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них:</a:t>
            </a:r>
            <a:endParaRPr lang="ru-RU" altLang="ru-RU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Одинокий путник»,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«Звёздный путь»,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«Собачья радость»</a:t>
            </a:r>
          </a:p>
          <a:p>
            <a:pPr algn="just"/>
            <a:endParaRPr lang="ru-RU" alt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10242" name="Picture 2" descr="http://w23.am15.net/img/ie_img_fix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23.am15.net/img/ie_img_fix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смешные рожицы\Аниме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205753"/>
            <a:ext cx="4284476" cy="539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33265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ДЖАННИ РОДАРИ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      (1920 – 1980)</a:t>
            </a:r>
          </a:p>
        </p:txBody>
      </p:sp>
      <p:pic>
        <p:nvPicPr>
          <p:cNvPr id="6" name="Picture 4" descr="image00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3816424" cy="651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6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60648"/>
            <a:ext cx="59766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altLang="ru-RU" sz="2400" b="1" dirty="0" err="1">
                <a:solidFill>
                  <a:srgbClr val="002060"/>
                </a:solidFill>
              </a:rPr>
              <a:t>Джанни</a:t>
            </a:r>
            <a:r>
              <a:rPr lang="ru-RU" altLang="ru-RU" sz="2400" b="1" dirty="0">
                <a:solidFill>
                  <a:srgbClr val="002060"/>
                </a:solidFill>
              </a:rPr>
              <a:t> </a:t>
            </a:r>
            <a:r>
              <a:rPr lang="ru-RU" altLang="ru-RU" sz="2400" b="1" dirty="0" err="1" smtClean="0">
                <a:solidFill>
                  <a:srgbClr val="002060"/>
                </a:solidFill>
              </a:rPr>
              <a:t>Родари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—итальянский </a:t>
            </a:r>
            <a:r>
              <a:rPr lang="ru-RU" altLang="ru-RU" sz="2400" b="1" dirty="0">
                <a:solidFill>
                  <a:srgbClr val="002060"/>
                </a:solidFill>
              </a:rPr>
              <a:t>детский писатель. </a:t>
            </a:r>
            <a:br>
              <a:rPr lang="ru-RU" altLang="ru-RU" sz="2400" b="1" dirty="0">
                <a:solidFill>
                  <a:srgbClr val="002060"/>
                </a:solidFill>
              </a:rPr>
            </a:br>
            <a:r>
              <a:rPr lang="ru-RU" altLang="ru-RU" sz="2400" b="1" dirty="0">
                <a:solidFill>
                  <a:srgbClr val="002060"/>
                </a:solidFill>
              </a:rPr>
              <a:t> 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Он родился 23 </a:t>
            </a:r>
            <a:r>
              <a:rPr lang="ru-RU" altLang="ru-RU" sz="2400" b="1" dirty="0">
                <a:solidFill>
                  <a:srgbClr val="002060"/>
                </a:solidFill>
              </a:rPr>
              <a:t>октября 1920 г. </a:t>
            </a:r>
            <a:br>
              <a:rPr lang="ru-RU" altLang="ru-RU" sz="2400" b="1" dirty="0">
                <a:solidFill>
                  <a:srgbClr val="002060"/>
                </a:solidFill>
              </a:rPr>
            </a:br>
            <a:r>
              <a:rPr lang="ru-RU" altLang="ru-RU" sz="2400" b="1" dirty="0">
                <a:solidFill>
                  <a:srgbClr val="002060"/>
                </a:solidFill>
              </a:rPr>
              <a:t>в маленьком городке </a:t>
            </a:r>
            <a:r>
              <a:rPr lang="ru-RU" altLang="ru-RU" sz="2400" b="1" dirty="0" err="1">
                <a:solidFill>
                  <a:srgbClr val="002060"/>
                </a:solidFill>
              </a:rPr>
              <a:t>Оменья</a:t>
            </a:r>
            <a:r>
              <a:rPr lang="ru-RU" altLang="ru-RU" sz="2400" b="1" dirty="0">
                <a:solidFill>
                  <a:srgbClr val="002060"/>
                </a:solidFill>
              </a:rPr>
              <a:t> </a:t>
            </a:r>
            <a:br>
              <a:rPr lang="ru-RU" altLang="ru-RU" sz="2400" b="1" dirty="0">
                <a:solidFill>
                  <a:srgbClr val="002060"/>
                </a:solidFill>
              </a:rPr>
            </a:br>
            <a:r>
              <a:rPr lang="ru-RU" altLang="ru-RU" sz="2400" b="1" dirty="0">
                <a:solidFill>
                  <a:srgbClr val="002060"/>
                </a:solidFill>
              </a:rPr>
              <a:t>на севере Италии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. </a:t>
            </a:r>
            <a:r>
              <a:rPr lang="ru-RU" altLang="ru-RU" sz="2400" b="1" dirty="0">
                <a:solidFill>
                  <a:srgbClr val="002060"/>
                </a:solidFill>
              </a:rPr>
              <a:t>Городок расположен в горах, возле небольшого озера Орта с островком в центре, на котором высится старинный замок.</a:t>
            </a:r>
            <a:r>
              <a:rPr lang="ru-RU" altLang="ru-RU" sz="2400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b="1" dirty="0">
                <a:solidFill>
                  <a:srgbClr val="0000CC"/>
                </a:solidFill>
              </a:rPr>
              <a:t/>
            </a:r>
            <a:br>
              <a:rPr lang="ru-RU" altLang="ru-RU" b="1" dirty="0">
                <a:solidFill>
                  <a:srgbClr val="0000CC"/>
                </a:solidFill>
              </a:rPr>
            </a:br>
            <a:endParaRPr lang="ru-RU" altLang="ru-RU" b="1" dirty="0">
              <a:solidFill>
                <a:srgbClr val="0000CC"/>
              </a:solidFill>
            </a:endParaRPr>
          </a:p>
        </p:txBody>
      </p:sp>
      <p:pic>
        <p:nvPicPr>
          <p:cNvPr id="7" name="Picture 7" descr="C:\Documents and Settings\Admin\Рабочий стол\Дж.Родари\Картинки\438x35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3"/>
            <a:ext cx="3162672" cy="23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36" y="-25772"/>
            <a:ext cx="9164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ru-RU" sz="2400" b="1" dirty="0" err="1" smtClean="0">
                <a:solidFill>
                  <a:srgbClr val="002060"/>
                </a:solidFill>
              </a:rPr>
              <a:t>Джанни</a:t>
            </a:r>
            <a:r>
              <a:rPr lang="ru-RU" sz="2400" b="1" dirty="0" smtClean="0">
                <a:solidFill>
                  <a:srgbClr val="002060"/>
                </a:solidFill>
              </a:rPr>
              <a:t> родился </a:t>
            </a:r>
            <a:r>
              <a:rPr lang="ru-RU" sz="2400" b="1" dirty="0">
                <a:solidFill>
                  <a:srgbClr val="002060"/>
                </a:solidFill>
              </a:rPr>
              <a:t>в бедной семье. </a:t>
            </a:r>
            <a:r>
              <a:rPr lang="ru-RU" sz="2400" b="1" dirty="0" smtClean="0">
                <a:solidFill>
                  <a:srgbClr val="002060"/>
                </a:solidFill>
              </a:rPr>
              <a:t>Его отец был булочником, а мать </a:t>
            </a:r>
            <a:r>
              <a:rPr lang="ru-RU" sz="2400" b="1" dirty="0">
                <a:solidFill>
                  <a:srgbClr val="002060"/>
                </a:solidFill>
              </a:rPr>
              <a:t>– служанкой. </a:t>
            </a:r>
          </a:p>
          <a:p>
            <a:pPr algn="just" fontAlgn="auto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ru-RU" sz="2400" b="1" dirty="0">
                <a:solidFill>
                  <a:srgbClr val="002060"/>
                </a:solidFill>
              </a:rPr>
              <a:t>Родители рано умерли. </a:t>
            </a:r>
            <a:r>
              <a:rPr lang="ru-RU" sz="2400" b="1" dirty="0" smtClean="0">
                <a:solidFill>
                  <a:srgbClr val="002060"/>
                </a:solidFill>
              </a:rPr>
              <a:t>И он </a:t>
            </a:r>
            <a:r>
              <a:rPr lang="ru-RU" sz="2400" b="1" dirty="0" smtClean="0">
                <a:solidFill>
                  <a:srgbClr val="002060"/>
                </a:solidFill>
              </a:rPr>
              <a:t>остался </a:t>
            </a:r>
            <a:r>
              <a:rPr lang="ru-RU" sz="2400" b="1" dirty="0">
                <a:solidFill>
                  <a:srgbClr val="002060"/>
                </a:solidFill>
              </a:rPr>
              <a:t>сиротой. </a:t>
            </a:r>
            <a:r>
              <a:rPr lang="ru-RU" sz="2400" b="1" dirty="0" smtClean="0">
                <a:solidFill>
                  <a:srgbClr val="002060"/>
                </a:solidFill>
              </a:rPr>
              <a:t>Ему пришлось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много </a:t>
            </a:r>
            <a:r>
              <a:rPr lang="ru-RU" sz="2400" b="1" dirty="0" smtClean="0">
                <a:solidFill>
                  <a:srgbClr val="002060"/>
                </a:solidFill>
              </a:rPr>
              <a:t>работать </a:t>
            </a:r>
            <a:r>
              <a:rPr lang="ru-RU" sz="2400" b="1" dirty="0">
                <a:solidFill>
                  <a:srgbClr val="002060"/>
                </a:solidFill>
              </a:rPr>
              <a:t>у богатых </a:t>
            </a:r>
            <a:r>
              <a:rPr lang="ru-RU" sz="2400" b="1" dirty="0" smtClean="0">
                <a:solidFill>
                  <a:srgbClr val="002060"/>
                </a:solidFill>
              </a:rPr>
              <a:t>людей. Любимым же занятием для </a:t>
            </a:r>
            <a:r>
              <a:rPr lang="ru-RU" sz="2400" b="1" dirty="0" err="1" smtClean="0">
                <a:solidFill>
                  <a:srgbClr val="002060"/>
                </a:solidFill>
              </a:rPr>
              <a:t>Джанни</a:t>
            </a:r>
            <a:r>
              <a:rPr lang="ru-RU" sz="2400" b="1" dirty="0" smtClean="0">
                <a:solidFill>
                  <a:srgbClr val="002060"/>
                </a:solidFill>
              </a:rPr>
              <a:t> было придумывание  шуточных стихов.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663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</a:rPr>
              <a:t>Любимым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его произведением </a:t>
            </a:r>
            <a:r>
              <a:rPr lang="ru-RU" altLang="ru-RU" sz="2400" b="1" dirty="0">
                <a:solidFill>
                  <a:srgbClr val="002060"/>
                </a:solidFill>
              </a:rPr>
              <a:t>была повесть “Приключения Пиноккио”. Став учителем начальных классов, он наизусть пересказывал целые главы из этой книги. 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Позже </a:t>
            </a:r>
            <a:r>
              <a:rPr lang="ru-RU" altLang="ru-RU" sz="2400" b="1" dirty="0" err="1">
                <a:solidFill>
                  <a:srgbClr val="002060"/>
                </a:solidFill>
              </a:rPr>
              <a:t>Джанни</a:t>
            </a:r>
            <a:r>
              <a:rPr lang="ru-RU" altLang="ru-RU" sz="2400" b="1" dirty="0">
                <a:solidFill>
                  <a:srgbClr val="002060"/>
                </a:solidFill>
              </a:rPr>
              <a:t> </a:t>
            </a:r>
            <a:r>
              <a:rPr lang="ru-RU" altLang="ru-RU" sz="2400" b="1" dirty="0" err="1">
                <a:solidFill>
                  <a:srgbClr val="002060"/>
                </a:solidFill>
              </a:rPr>
              <a:t>Родари</a:t>
            </a:r>
            <a:r>
              <a:rPr lang="ru-RU" altLang="ru-RU" sz="2400" b="1" dirty="0">
                <a:solidFill>
                  <a:srgbClr val="002060"/>
                </a:solidFill>
              </a:rPr>
              <a:t> стал писать свои собственные истории. </a:t>
            </a:r>
          </a:p>
          <a:p>
            <a:r>
              <a:rPr lang="ru-RU" altLang="ru-RU" sz="2400" b="1" dirty="0">
                <a:solidFill>
                  <a:srgbClr val="002060"/>
                </a:solidFill>
              </a:rPr>
              <a:t>Так появились известные книги.</a:t>
            </a:r>
          </a:p>
        </p:txBody>
      </p:sp>
      <p:pic>
        <p:nvPicPr>
          <p:cNvPr id="9" name="Picture 4" descr="http://www.coolreferat.com/dopc865396.z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576" y="2055624"/>
            <a:ext cx="6131904" cy="459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9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1\Desktop\фото родари\родари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1696" y="228600"/>
            <a:ext cx="1679439" cy="2192288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Рисунок 1" descr="http://www.03skazki.ru/3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1520" y="698460"/>
            <a:ext cx="7344816" cy="1200329"/>
          </a:xfrm>
          <a:prstGeom prst="rect">
            <a:avLst/>
          </a:prstGeom>
          <a:solidFill>
            <a:srgbClr val="F1E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Сказки по телефону</a:t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Джанни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Родари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ДОРОГА, КОТОРАЯ НИКУДА НЕ ВЕДЕТ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12" name="Picture 2" descr="http://www.meloman.kz/upload/images/64178_229551_1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7764"/>
            <a:ext cx="3851919" cy="63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75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812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" y="1"/>
            <a:ext cx="88924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На окраине села улица разветвлялась на три дороги — одна вела к морю, другая — в город, а третья — никуда не вела. Мартино знал это, потому что у всех спрашивал про третью дорогу и все отвечали ему одно и то же, будто сговорились: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Та дорога? Она никуда не ведет. Не стоит ходить по ней.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Но все-таки куда-то она ведет?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Нет, совсем никуда не ведет</a:t>
            </a:r>
            <a:r>
              <a:rPr lang="ru-RU" sz="2400" b="1" dirty="0" smtClean="0">
                <a:solidFill>
                  <a:srgbClr val="002060"/>
                </a:solidFill>
              </a:rPr>
              <a:t>!...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6633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Мартино был такой настойчивый, что его так и прозвали — Мартино Упрямая Голова. Но он не обижался и продолжал думать о дороге, которая никуда не ведет.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Когда он подрос настолько, что смог переходить улицу, не держась за дедушку, он встал однажды рано утром, вышел из села и решительно зашагал по таинственной дороге, которая никуда не </a:t>
            </a:r>
            <a:r>
              <a:rPr lang="ru-RU" sz="2400" b="1" dirty="0" smtClean="0">
                <a:solidFill>
                  <a:srgbClr val="002060"/>
                </a:solidFill>
              </a:rPr>
              <a:t>вела…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asyen.ru/_ld/144/05390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1663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Поначалу по обе стороны шла изгородь, но скоро она кончилась, и тогда дорога потянулась через </a:t>
            </a:r>
            <a:r>
              <a:rPr lang="ru-RU" sz="2400" b="1" dirty="0" smtClean="0">
                <a:solidFill>
                  <a:srgbClr val="002060"/>
                </a:solidFill>
              </a:rPr>
              <a:t>лес…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Шел Мартино, </a:t>
            </a:r>
            <a:r>
              <a:rPr lang="ru-RU" sz="2400" b="1" dirty="0" smtClean="0">
                <a:solidFill>
                  <a:srgbClr val="002060"/>
                </a:solidFill>
              </a:rPr>
              <a:t>шел… и </a:t>
            </a:r>
            <a:r>
              <a:rPr lang="ru-RU" sz="2400" b="1" dirty="0">
                <a:solidFill>
                  <a:srgbClr val="002060"/>
                </a:solidFill>
              </a:rPr>
              <a:t>он стал подумывать, не вернуться ли назад. Вдруг откуда ни возьмись — собака</a:t>
            </a:r>
            <a:r>
              <a:rPr lang="ru-RU" sz="2400" b="1" dirty="0" smtClean="0">
                <a:solidFill>
                  <a:srgbClr val="002060"/>
                </a:solidFill>
              </a:rPr>
              <a:t>!...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img.labirint.ru/images/comments_pic/1017/04labmq4h12724596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3179202" cy="238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449</Words>
  <Application>Microsoft Office PowerPoint</Application>
  <PresentationFormat>Экран (4:3)</PresentationFormat>
  <Paragraphs>51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14</cp:revision>
  <dcterms:modified xsi:type="dcterms:W3CDTF">2014-05-02T08:15:56Z</dcterms:modified>
</cp:coreProperties>
</file>