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2671B6-944D-422F-A229-CC7D8B8B1AA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A4EECA-CA35-45AA-A064-EB8E930799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997" y="62068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«Как </a:t>
            </a:r>
            <a:r>
              <a:rPr lang="ru-RU" dirty="0"/>
              <a:t>с гуся </a:t>
            </a:r>
            <a:r>
              <a:rPr lang="ru-RU" dirty="0" smtClean="0"/>
              <a:t>вода»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5884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/>
              <a:t>Физика в пословицах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3" y="1628800"/>
            <a:ext cx="7069801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9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" y="0"/>
            <a:ext cx="9144000" cy="77713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</a:t>
            </a:r>
            <a:r>
              <a:rPr lang="ru-RU" sz="4400" dirty="0" smtClean="0"/>
              <a:t>ведение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693568"/>
            <a:ext cx="3587266" cy="5013176"/>
          </a:xfrm>
        </p:spPr>
        <p:txBody>
          <a:bodyPr>
            <a:noAutofit/>
          </a:bodyPr>
          <a:lstStyle/>
          <a:p>
            <a:r>
              <a:rPr lang="ru-RU" sz="1800" dirty="0"/>
              <a:t>Пословицы народов мира имеют много общего при естественных различиях, отражающих исторические, социально-экономические, природные условия, в которых формировалась та или иная нация. Наблюдения над явлениями природы, житейскими ситуациями в разных местах планеты нередко приводили к аналогичным или близким по смыслу выводам, запечатленным в афористичных народных изречениях. Часто в пословицах ярко отражены физические явления. Причём пословицы можно сравнить с физическими законами или математическими формулами, поскольку в их краткой форме заключено богатое содержание.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3112"/>
            <a:ext cx="5149949" cy="368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2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57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Объяснение пословицы с  точки зрения</a:t>
            </a:r>
            <a:br>
              <a:rPr lang="ru-RU" sz="3200" dirty="0" smtClean="0"/>
            </a:br>
            <a:r>
              <a:rPr lang="ru-RU" sz="3200" dirty="0" smtClean="0"/>
              <a:t>русского языка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4283968" cy="5301208"/>
          </a:xfrm>
        </p:spPr>
        <p:txBody>
          <a:bodyPr>
            <a:noAutofit/>
          </a:bodyPr>
          <a:lstStyle/>
          <a:p>
            <a:r>
              <a:rPr lang="ru-RU" dirty="0"/>
              <a:t>Это не простая поговорка, а часть древней заклинательной форму­лы. Бывало, и знахарки, обливая больных детей «наговорной водой», и заботливые родители, купая чадо в бане, приговаривали: «Как с гуся вода, с нашего Коленьки (или Катеньки) — худоба (то есть болезнь)». И простодушно верили, что всякие напасти сбегут с их сына или дочери так же быстро, как сбегает вода с гусиного оперения.</a:t>
            </a:r>
          </a:p>
          <a:p>
            <a:r>
              <a:rPr lang="ru-RU" dirty="0"/>
              <a:t> </a:t>
            </a:r>
            <a:r>
              <a:rPr lang="ru-RU" dirty="0" smtClean="0"/>
              <a:t>Именно </a:t>
            </a:r>
            <a:r>
              <a:rPr lang="ru-RU" dirty="0"/>
              <a:t>с гусиного? Да нет, не обязательно: с перьев любой водо­плавающей птицы, так как их оперение покрыто особой жировой смазкой, которую выделяет железа на спинке у корня хвоста. Вода не смачивает перья, скатывается по жиру…</a:t>
            </a:r>
          </a:p>
          <a:p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вот сказать: «Как с курицы вода» — нельзя. Видели ли вы про­мокшую курицу? Жалкий вид. Недаром про неприспособленных к жизни, испуганных, растерянных людей говорят «как мокрая ку­рица».</a:t>
            </a:r>
          </a:p>
          <a:p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выражение как с гуся вода означает: ему (ей) все нипочем.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08" y="1556792"/>
            <a:ext cx="3457824" cy="457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48478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Объяснение пословицы с  точки </a:t>
            </a:r>
            <a:r>
              <a:rPr lang="ru-RU" sz="3600" dirty="0" smtClean="0"/>
              <a:t>зрения физики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512" y="1124744"/>
            <a:ext cx="4391472" cy="5301208"/>
          </a:xfrm>
        </p:spPr>
        <p:txBody>
          <a:bodyPr>
            <a:normAutofit fontScale="32500" lnSpcReduction="20000"/>
          </a:bodyPr>
          <a:lstStyle/>
          <a:p>
            <a:r>
              <a:rPr lang="ru-RU" sz="9600" dirty="0" smtClean="0"/>
              <a:t>Тема</a:t>
            </a:r>
            <a:r>
              <a:rPr lang="ru-RU" sz="9600" dirty="0"/>
              <a:t>: явление </a:t>
            </a:r>
            <a:r>
              <a:rPr lang="ru-RU" sz="9600" dirty="0" smtClean="0"/>
              <a:t>не смачивания</a:t>
            </a:r>
            <a:endParaRPr lang="ru-RU" sz="9600" dirty="0"/>
          </a:p>
          <a:p>
            <a:r>
              <a:rPr lang="ru-RU" sz="9600" dirty="0"/>
              <a:t>Перья гуся и других водоплавающих птиц покрыты тончайшим слоем жира, который выделяют подкожные железы. </a:t>
            </a:r>
            <a:endParaRPr lang="ru-RU" sz="9600" dirty="0" smtClean="0"/>
          </a:p>
          <a:p>
            <a:r>
              <a:rPr lang="ru-RU" sz="9600" dirty="0" smtClean="0"/>
              <a:t>Жир </a:t>
            </a:r>
            <a:r>
              <a:rPr lang="ru-RU" sz="9600" dirty="0"/>
              <a:t>не смачивается водой. Птица, выйдя из воды, встряхивается и оказывается сухой.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82" y="2132856"/>
            <a:ext cx="4476572" cy="328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1333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Презентацию выполнила ученица 9 «А</a:t>
            </a:r>
            <a:r>
              <a:rPr lang="ru-RU" sz="4200" b="1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»</a:t>
            </a:r>
          </a:p>
          <a:p>
            <a:pPr algn="ctr"/>
            <a:r>
              <a:rPr lang="ru-RU" sz="4200" b="1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Анисимова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4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325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«Как с гуся вода»</vt:lpstr>
      <vt:lpstr>Введение</vt:lpstr>
      <vt:lpstr>Объяснение пословицы с  точки зрения русского языка</vt:lpstr>
      <vt:lpstr>Объяснение пословицы с  точки зрения физики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“Куй железо, пока горячо”</dc:title>
  <dc:creator>Пользователь Windows</dc:creator>
  <cp:lastModifiedBy>Пользователь Windows</cp:lastModifiedBy>
  <cp:revision>5</cp:revision>
  <dcterms:created xsi:type="dcterms:W3CDTF">2012-12-01T12:22:33Z</dcterms:created>
  <dcterms:modified xsi:type="dcterms:W3CDTF">2012-12-01T13:24:26Z</dcterms:modified>
</cp:coreProperties>
</file>