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3938" r:id="rId2"/>
  </p:sldMasterIdLst>
  <p:notesMasterIdLst>
    <p:notesMasterId r:id="rId10"/>
  </p:notesMasterIdLst>
  <p:sldIdLst>
    <p:sldId id="260" r:id="rId3"/>
    <p:sldId id="277" r:id="rId4"/>
    <p:sldId id="262" r:id="rId5"/>
    <p:sldId id="261" r:id="rId6"/>
    <p:sldId id="279" r:id="rId7"/>
    <p:sldId id="263" r:id="rId8"/>
    <p:sldId id="27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45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1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42D408-38C6-4E5A-BC9A-2281F7F3FA58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B1B5F7-EFD1-4AD0-8632-DA94C3A32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EB0D-F1FF-4A9C-8B2F-03DBCCF02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D826-B357-4CBD-BDF4-E0C968274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E89C-B362-4D87-8535-033C31DAD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0FE9-399E-4CEB-AF13-4319B607F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5652-3EF3-4F81-9485-0CD523DE3A38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40AA8-6EDD-40AD-982C-B92EEBF70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4249-9377-4FFE-92E1-7CF05B2BBFE2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FD08-3A57-4CC3-AD5E-AC792DBC2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2CB9-D3E4-4374-94E6-93F2350D62C9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5BE5-FEBF-4AF6-87F4-96B0EDDA9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3FFE-0626-4786-A8ED-011D624850F0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9E98-6B79-4FF5-AC1D-36B5E99C6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3436-2B9C-4541-8753-82C1E3C03324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493B-1B2B-4121-A3AC-0F1F28FB6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654C-5085-431D-ABD6-44D09B8576C4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DA87-51C8-45F6-9BD2-EC78FE833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1D00-12B4-4284-82CD-D77FFE5D6BEF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4FBF-7EB2-49AF-B861-A210273E9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B250-BBD7-4412-A935-8067623B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B83-1DBE-4778-8FB0-B2206606102D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62CA-2699-499A-9E1D-B5287349E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5DBE-86E9-4605-B3B3-3390381CD6AA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8C62-8791-4942-AF98-889458515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6919-C995-4AED-8278-EC496BFFF8EA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377F-92DA-4F8B-8D04-450AC1E52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5769-90D4-400A-ADC0-11A5A59C142F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946A-8990-4FFA-93F1-7B2D05A12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E505-1019-4797-9A20-8D11EFFEC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149725"/>
            <a:ext cx="60404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A205-82E7-496A-A3FB-9EE002E40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6DA0-CEED-4C6F-A4DF-7399486BD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A61AD-37AE-4277-819D-5269C7C2F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2BF8E-2A06-4C7F-AF0F-F8B8DD0EE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0F59-25DE-4D33-A3DF-93939B829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ADBB-83C8-4357-BADD-90C18BF0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80684F2-A30B-4156-B7A4-C55454F6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74" r:id="rId3"/>
    <p:sldLayoutId id="2147484075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F6D360-AF57-4028-BC51-F4B6003ECE2B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5CEF7B-F2C3-4537-8C8C-EEDBE8092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Законы Запорожской Сечи</a:t>
            </a:r>
            <a:endParaRPr lang="ru-RU" dirty="0"/>
          </a:p>
        </p:txBody>
      </p:sp>
      <p:sp>
        <p:nvSpPr>
          <p:cNvPr id="5123" name="Текст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Ваша нежба – чистое поле да добрый конь.</a:t>
            </a:r>
          </a:p>
          <a:p>
            <a:pPr eaLnBrk="1" hangingPunct="1"/>
            <a:r>
              <a:rPr lang="ru-RU" sz="2400" smtClean="0"/>
              <a:t>Сабля – вот ваша матерь!</a:t>
            </a:r>
          </a:p>
          <a:p>
            <a:pPr eaLnBrk="1" hangingPunct="1"/>
            <a:r>
              <a:rPr lang="ru-RU" sz="2400" smtClean="0"/>
              <a:t>Запорожье – вот где наука так наука!</a:t>
            </a:r>
          </a:p>
          <a:p>
            <a:pPr eaLnBrk="1" hangingPunct="1"/>
            <a:r>
              <a:rPr lang="ru-RU" sz="2400" smtClean="0"/>
              <a:t>Там вам школа.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84313"/>
            <a:ext cx="3738563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1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У Запорожской Сечи была своя территория,</a:t>
            </a:r>
            <a:endParaRPr lang="ru-RU" dirty="0" smtClean="0"/>
          </a:p>
        </p:txBody>
      </p:sp>
      <p:sp>
        <p:nvSpPr>
          <p:cNvPr id="5123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>которая называлась Кош. По полю разбросаны курени, напоминающие отдельные государства. </a:t>
            </a:r>
            <a:r>
              <a:rPr lang="ru-RU" sz="1800" dirty="0" smtClean="0"/>
              <a:t>Руководили ими выборные кошевые атаманы, </a:t>
            </a:r>
            <a:r>
              <a:rPr lang="ru-RU" sz="1800" dirty="0" smtClean="0"/>
              <a:t>избиравшиеся </a:t>
            </a:r>
            <a:r>
              <a:rPr lang="ru-RU" sz="1800" dirty="0" smtClean="0"/>
              <a:t>Большим советом «из своих же запорожских казаков». Все важные вопросы решали </a:t>
            </a:r>
            <a:r>
              <a:rPr lang="ru-RU" sz="1800" dirty="0" smtClean="0"/>
              <a:t>на </a:t>
            </a:r>
            <a:r>
              <a:rPr lang="ru-RU" sz="1800" dirty="0" smtClean="0"/>
              <a:t>общем собрании. </a:t>
            </a:r>
            <a:r>
              <a:rPr lang="ru-RU" sz="1800" dirty="0" smtClean="0"/>
              <a:t>Был и свой запас провизии, и кашевар.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/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3716338"/>
            <a:ext cx="4119563" cy="2838450"/>
          </a:xfrm>
          <a:noFill/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765175"/>
            <a:ext cx="39147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/>
              <a:t>Законов на Сечи было мало, но были они жестокими.</a:t>
            </a:r>
            <a:endParaRPr lang="ru-RU" dirty="0"/>
          </a:p>
        </p:txBody>
      </p:sp>
      <p:sp>
        <p:nvSpPr>
          <p:cNvPr id="7171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1600" b="1" smtClean="0"/>
              <a:t>Воровство</a:t>
            </a:r>
            <a:r>
              <a:rPr lang="ru-RU" sz="1600" smtClean="0"/>
              <a:t> на Сечи считалось бесчестием для всего казачества. Вора привязывали к столбу и каждый, кто проходил мимо, обязан был ударить его дубиной. Не оставались без наказания и казаки, </a:t>
            </a:r>
            <a:r>
              <a:rPr lang="ru-RU" sz="1600" b="1" smtClean="0"/>
              <a:t>не платившие долг</a:t>
            </a:r>
            <a:r>
              <a:rPr lang="ru-RU" sz="1600" smtClean="0"/>
              <a:t>, — должников привязывали к пушке, а потом кто-нибудь из друзей выкупал его. Самая страшная казнь была за </a:t>
            </a:r>
            <a:r>
              <a:rPr lang="ru-RU" sz="1600" b="1" smtClean="0"/>
              <a:t>смертоубийство</a:t>
            </a:r>
            <a:r>
              <a:rPr lang="ru-RU" sz="1600" smtClean="0"/>
              <a:t> — убитого и живого убийцу вместе зарывали в землю. </a:t>
            </a:r>
            <a:endParaRPr lang="ru-RU" sz="1600" b="1" smtClean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41751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Прийти на Сечь мог каждый,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но тот, кто хотел здесь поселиться, должен был пройти своеобразный воинский экзамен у опытных воинов. Если пришедший был слабым и непригодным к воинской службе, его не принимали и отсылали обратно домой. Прием в Сечь был прост: надо было сказать: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«Верую в Христа, в святую Троицу» и перекреститься. На Сечи была церковь, куда казаки ходили на службу, хотя никогда не постились.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700213"/>
            <a:ext cx="3384550" cy="2376487"/>
          </a:xfrm>
          <a:noFill/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292600"/>
            <a:ext cx="34464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Гоголь не идеализирует Запорожскую Сечь и не приукрашивает жизнь казаков.</a:t>
            </a:r>
            <a:endParaRPr lang="ru-RU" sz="2400" dirty="0"/>
          </a:p>
        </p:txBody>
      </p:sp>
      <p:sp>
        <p:nvSpPr>
          <p:cNvPr id="921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1400" smtClean="0"/>
              <a:t> Он показывает варварские обычаи и нравы запорожцев, их националистические предрассудки, стихийность поведения и непрочность общественного быта. На Запорожской, Сечи не было военной школы — « юношество воспитывалось и образовывалось в ней одним опытом, в самом пылу битв, которые оттого были почти непрерывны». Никакую дисциплину, кроме «стрельбы в цель да изредка конной скачки и гоньбы за зверем в степях и лугах», казаки изучать не любили. «Некоторые занимались ремеслами… но большая часть гуляла с утра до вечера».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675" y="260350"/>
            <a:ext cx="8101013" cy="126047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0243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39592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4859338" y="1700213"/>
            <a:ext cx="3600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«Победить или погибнуть» — такой девиз казаки писали на своем оружии</a:t>
            </a:r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3348038"/>
            <a:ext cx="3744913" cy="2673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На Сечи придерживались обычаев, которые передавались от отца к сыну, за чем внимательно следили старые казаки</a:t>
            </a:r>
            <a:endParaRPr lang="ru-RU" sz="2400" dirty="0"/>
          </a:p>
        </p:txBody>
      </p:sp>
      <p:sp>
        <p:nvSpPr>
          <p:cNvPr id="1126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1600" dirty="0" smtClean="0"/>
              <a:t>Войны и суровые условия жизни воспитывали в украинских казаках </a:t>
            </a:r>
            <a:r>
              <a:rPr lang="ru-RU" sz="1600" b="1" dirty="0" smtClean="0"/>
              <a:t>пренебрежение к комфорту и роскоши</a:t>
            </a:r>
            <a:r>
              <a:rPr lang="ru-RU" sz="1600" dirty="0" smtClean="0"/>
              <a:t>, чувство товарищества, братства, мужество и стойкость — все качества, которые должны быть у настоящего </a:t>
            </a:r>
            <a:r>
              <a:rPr lang="ru-RU" sz="1600" dirty="0" smtClean="0"/>
              <a:t>воина</a:t>
            </a:r>
            <a:r>
              <a:rPr lang="ru-RU" sz="1600" dirty="0" smtClean="0"/>
              <a:t>.</a:t>
            </a:r>
            <a:r>
              <a:rPr lang="ru-RU" sz="1600" dirty="0" smtClean="0"/>
              <a:t> Каждый </a:t>
            </a:r>
            <a:r>
              <a:rPr lang="ru-RU" sz="1600" dirty="0" smtClean="0"/>
              <a:t>из запорожцев готов был умереть за свое отечество. </a:t>
            </a:r>
            <a:endParaRPr lang="ru-RU" sz="1600" dirty="0" smtClean="0"/>
          </a:p>
          <a:p>
            <a:pPr eaLnBrk="1" hangingPunct="1"/>
            <a:r>
              <a:rPr lang="ru-RU" sz="1600" dirty="0" smtClean="0"/>
              <a:t>Тарас </a:t>
            </a:r>
            <a:r>
              <a:rPr lang="ru-RU" sz="1600" dirty="0" err="1" smtClean="0"/>
              <a:t>Бульба</a:t>
            </a:r>
            <a:r>
              <a:rPr lang="ru-RU" sz="1600" dirty="0" smtClean="0"/>
              <a:t>, произнося речь перед боем, говорил казакам: </a:t>
            </a:r>
            <a:r>
              <a:rPr lang="ru-RU" sz="2400" b="1" dirty="0" smtClean="0"/>
              <a:t>«Нет уз святее товарищества».</a:t>
            </a:r>
          </a:p>
          <a:p>
            <a:pPr eaLnBrk="1" hangingPunct="1"/>
            <a:endParaRPr lang="ru-RU" sz="1600" dirty="0" smtClean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571612"/>
            <a:ext cx="3924300" cy="4105275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666</TotalTime>
  <Words>434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Verdana</vt:lpstr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Специальное оформление</vt:lpstr>
      <vt:lpstr>Законы Запорожской Сечи</vt:lpstr>
      <vt:lpstr>У Запорожской Сечи была своя территория,</vt:lpstr>
      <vt:lpstr>Законов на Сечи было мало, но были они жестокими.</vt:lpstr>
      <vt:lpstr>Прийти на Сечь мог каждый,</vt:lpstr>
      <vt:lpstr>Гоголь не идеализирует Запорожскую Сечь и не приукрашивает жизнь казаков.</vt:lpstr>
      <vt:lpstr>Слайд 6</vt:lpstr>
      <vt:lpstr>На Сечи придерживались обычаев, которые передавались от отца к сыну, за чем внимательно следили старые казаки</vt:lpstr>
    </vt:vector>
  </TitlesOfParts>
  <Company>home1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</cp:lastModifiedBy>
  <cp:revision>72</cp:revision>
  <dcterms:created xsi:type="dcterms:W3CDTF">2010-02-21T05:18:26Z</dcterms:created>
  <dcterms:modified xsi:type="dcterms:W3CDTF">2014-04-26T18:42:30Z</dcterms:modified>
</cp:coreProperties>
</file>