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slide" Target="slide3.xml"/><Relationship Id="rId7" Type="http://schemas.openxmlformats.org/officeDocument/2006/relationships/slide" Target="slid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slide" Target="slide4.xml"/><Relationship Id="rId11" Type="http://schemas.openxmlformats.org/officeDocument/2006/relationships/slide" Target="slide11.xml"/><Relationship Id="rId5" Type="http://schemas.openxmlformats.org/officeDocument/2006/relationships/slide" Target="slide9.xml"/><Relationship Id="rId10" Type="http://schemas.openxmlformats.org/officeDocument/2006/relationships/slide" Target="slide8.xml"/><Relationship Id="rId4" Type="http://schemas.openxmlformats.org/officeDocument/2006/relationships/slide" Target="slide6.xml"/><Relationship Id="rId9" Type="http://schemas.openxmlformats.org/officeDocument/2006/relationships/slide" Target="slide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7272808" cy="3672408"/>
          </a:xfrm>
        </p:spPr>
        <p:txBody>
          <a:bodyPr>
            <a:normAutofit fontScale="90000"/>
          </a:bodyPr>
          <a:lstStyle/>
          <a:p>
            <a:r>
              <a:rPr lang="ru-RU" sz="9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«Своя игра» </a:t>
            </a:r>
            <a:r>
              <a:rPr lang="ru-RU" sz="7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7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трем секторам</a:t>
            </a:r>
            <a:endParaRPr lang="ru-RU" sz="7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Поэма Некрасова «Кому на Руси жить хорошо»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Автор: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Иштуганова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А.О.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8352928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6309320"/>
            <a:ext cx="585152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676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C000"/>
                </a:solidFill>
              </a:rPr>
              <a:t>О героях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Кто подсказал, где найти скатерть-самобранку?</a:t>
            </a:r>
            <a:endParaRPr lang="ru-RU" sz="6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7740352" y="5805264"/>
            <a:ext cx="648072" cy="64807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окумент 4">
            <a:hlinkClick r:id="rId3" action="ppaction://hlinksldjump" highlightClick="1"/>
          </p:cNvPr>
          <p:cNvSpPr/>
          <p:nvPr/>
        </p:nvSpPr>
        <p:spPr>
          <a:xfrm>
            <a:off x="1259632" y="5445224"/>
            <a:ext cx="1008112" cy="1296144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544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C000"/>
                </a:solidFill>
              </a:rPr>
              <a:t>О героях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«…На столбовой дороженьке сошлись семь мужиков; семь </a:t>
            </a:r>
            <a:r>
              <a:rPr lang="ru-RU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временнообязанных</a:t>
            </a:r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». Что означает выделенное слово? </a:t>
            </a:r>
            <a:endParaRPr lang="ru-RU" sz="6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7812360" y="5877272"/>
            <a:ext cx="648072" cy="57606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окумент 4">
            <a:hlinkClick r:id="rId3" action="ppaction://hlinksldjump" highlightClick="1"/>
          </p:cNvPr>
          <p:cNvSpPr/>
          <p:nvPr/>
        </p:nvSpPr>
        <p:spPr>
          <a:xfrm>
            <a:off x="1259632" y="5733256"/>
            <a:ext cx="1152128" cy="864096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96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027664"/>
            <a:ext cx="7920880" cy="3121416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Первый сборник «Мечты и звуки»</a:t>
            </a:r>
            <a:endParaRPr lang="ru-RU" sz="7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7452320" y="5517232"/>
            <a:ext cx="792088" cy="86409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479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980728"/>
            <a:ext cx="7024744" cy="3240360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Петербурге </a:t>
            </a:r>
            <a:br>
              <a:rPr lang="ru-RU" sz="7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7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Поехал учиться</a:t>
            </a:r>
            <a:endParaRPr lang="ru-RU" sz="7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7092280" y="5445224"/>
            <a:ext cx="936104" cy="108012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660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556792"/>
            <a:ext cx="7024744" cy="2617360"/>
          </a:xfrm>
        </p:spPr>
        <p:txBody>
          <a:bodyPr>
            <a:normAutofit/>
          </a:bodyPr>
          <a:lstStyle/>
          <a:p>
            <a:pPr algn="ctr"/>
            <a:r>
              <a:rPr lang="ru-RU" sz="7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«Поэт и гражданин»</a:t>
            </a:r>
            <a:endParaRPr lang="ru-RU" sz="7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7308304" y="5445224"/>
            <a:ext cx="792088" cy="9361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449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3409448"/>
          </a:xfrm>
        </p:spPr>
        <p:txBody>
          <a:bodyPr>
            <a:noAutofit/>
          </a:bodyPr>
          <a:lstStyle/>
          <a:p>
            <a:pPr algn="ctr"/>
            <a:r>
              <a:rPr lang="ru-RU" sz="9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1863 – 1877гг.</a:t>
            </a:r>
            <a:endParaRPr lang="ru-RU" sz="9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6804248" y="5229200"/>
            <a:ext cx="1152128" cy="115212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288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3481456"/>
          </a:xfrm>
        </p:spPr>
        <p:txBody>
          <a:bodyPr>
            <a:normAutofit/>
          </a:bodyPr>
          <a:lstStyle/>
          <a:p>
            <a:pPr algn="ctr"/>
            <a:r>
              <a:rPr lang="ru-RU" sz="9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Названия деревень </a:t>
            </a:r>
            <a:endParaRPr lang="ru-RU" sz="9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7308304" y="5229200"/>
            <a:ext cx="1080120" cy="115212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037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3697480"/>
          </a:xfrm>
        </p:spPr>
        <p:txBody>
          <a:bodyPr>
            <a:normAutofit/>
          </a:bodyPr>
          <a:lstStyle/>
          <a:p>
            <a:pPr algn="ctr"/>
            <a:r>
              <a:rPr lang="ru-RU" sz="7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После отмены крепостного права</a:t>
            </a:r>
            <a:endParaRPr lang="ru-RU" sz="7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6444208" y="5085184"/>
            <a:ext cx="1512168" cy="12961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899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3121416"/>
          </a:xfrm>
        </p:spPr>
        <p:txBody>
          <a:bodyPr>
            <a:normAutofit/>
          </a:bodyPr>
          <a:lstStyle/>
          <a:p>
            <a:r>
              <a:rPr lang="ru-RU" sz="96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Яким</a:t>
            </a:r>
            <a:r>
              <a:rPr lang="ru-RU" sz="9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Нагой</a:t>
            </a:r>
            <a:endParaRPr lang="ru-RU" sz="96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6876256" y="5373216"/>
            <a:ext cx="1080120" cy="108012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65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2977400"/>
          </a:xfrm>
        </p:spPr>
        <p:txBody>
          <a:bodyPr>
            <a:normAutofit/>
          </a:bodyPr>
          <a:lstStyle/>
          <a:p>
            <a:pPr algn="ctr"/>
            <a:r>
              <a:rPr lang="ru-RU" sz="8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Птичка </a:t>
            </a:r>
            <a:endParaRPr lang="ru-RU" sz="88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6588224" y="5085184"/>
            <a:ext cx="1080120" cy="115212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329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Выберите </a:t>
            </a:r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сектор и номер вопроса</a:t>
            </a:r>
            <a:endParaRPr lang="ru-RU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2470649"/>
              </p:ext>
            </p:extLst>
          </p:nvPr>
        </p:nvGraphicFramePr>
        <p:xfrm>
          <a:off x="1042988" y="2324100"/>
          <a:ext cx="6777036" cy="332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9012"/>
                <a:gridCol w="2259012"/>
                <a:gridCol w="22590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 писателе</a:t>
                      </a:r>
                      <a:endParaRPr lang="ru-RU" sz="32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 поэме</a:t>
                      </a:r>
                      <a:endParaRPr lang="ru-RU" sz="32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 героях </a:t>
                      </a:r>
                      <a:endParaRPr lang="ru-RU" sz="32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hlinkClick r:id="rId3" action="ppaction://hlinksldjump"/>
                        </a:rPr>
                        <a:t>1</a:t>
                      </a:r>
                      <a:endParaRPr lang="ru-RU" sz="5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  <a:hlinkClick r:id="rId4" action="ppaction://hlinksldjump"/>
                        </a:rPr>
                        <a:t>1</a:t>
                      </a:r>
                      <a:endParaRPr lang="ru-RU" sz="54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  <a:hlinkClick r:id="rId5" action="ppaction://hlinksldjump"/>
                        </a:rPr>
                        <a:t>1</a:t>
                      </a:r>
                      <a:endParaRPr lang="ru-RU" sz="54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hlinkClick r:id="rId6" action="ppaction://hlinksldjump"/>
                        </a:rPr>
                        <a:t>2</a:t>
                      </a:r>
                      <a:endParaRPr lang="ru-RU" sz="5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  <a:hlinkClick r:id="rId7" action="ppaction://hlinksldjump"/>
                        </a:rPr>
                        <a:t>2</a:t>
                      </a:r>
                      <a:endParaRPr lang="ru-RU" sz="54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  <a:hlinkClick r:id="rId8" action="ppaction://hlinksldjump"/>
                        </a:rPr>
                        <a:t>2</a:t>
                      </a:r>
                      <a:endParaRPr lang="ru-RU" sz="54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hlinkClick r:id="rId9" action="ppaction://hlinksldjump"/>
                        </a:rPr>
                        <a:t>3</a:t>
                      </a:r>
                      <a:endParaRPr lang="ru-RU" sz="5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  <a:hlinkClick r:id="rId10" action="ppaction://hlinksldjump"/>
                        </a:rPr>
                        <a:t>3</a:t>
                      </a:r>
                      <a:endParaRPr lang="ru-RU" sz="54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  <a:hlinkClick r:id="rId11" action="ppaction://hlinksldjump"/>
                        </a:rPr>
                        <a:t>3</a:t>
                      </a:r>
                      <a:endParaRPr lang="ru-RU" sz="54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801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705592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За право пользования землей крестьяне были обязаны нести повинность в пользу своих бывших владельцев. Крестьяне считались «временнообязанными» до момента выкупа </a:t>
            </a:r>
            <a:r>
              <a:rPr lang="ru-RU" b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своей земли </a:t>
            </a:r>
            <a:endParaRPr lang="ru-RU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6228184" y="6021288"/>
            <a:ext cx="792088" cy="8367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57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О писателе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назывался первый сборник стихов?</a:t>
            </a:r>
            <a:endParaRPr lang="ru-RU" sz="6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7380312" y="5517232"/>
            <a:ext cx="864096" cy="64807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окумент 5">
            <a:hlinkClick r:id="rId3" action="ppaction://hlinksldjump" highlightClick="1"/>
          </p:cNvPr>
          <p:cNvSpPr/>
          <p:nvPr/>
        </p:nvSpPr>
        <p:spPr>
          <a:xfrm>
            <a:off x="1403648" y="5661248"/>
            <a:ext cx="936104" cy="792088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553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О писателе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каком городе оказался Некрасов в 16 лет и почему?</a:t>
            </a:r>
            <a:endParaRPr lang="ru-RU" sz="6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7740352" y="5877272"/>
            <a:ext cx="504056" cy="5040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окумент 5">
            <a:hlinkClick r:id="rId3" action="ppaction://hlinksldjump" highlightClick="1"/>
          </p:cNvPr>
          <p:cNvSpPr/>
          <p:nvPr/>
        </p:nvSpPr>
        <p:spPr>
          <a:xfrm>
            <a:off x="1619672" y="5661248"/>
            <a:ext cx="792088" cy="864096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434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О писателе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Закончите название одного из стихотворений «Поэт и …»</a:t>
            </a:r>
            <a:endParaRPr lang="ru-RU" sz="6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7452320" y="5661248"/>
            <a:ext cx="1008112" cy="72008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окумент 4">
            <a:hlinkClick r:id="rId3" action="ppaction://hlinksldjump" highlightClick="1"/>
          </p:cNvPr>
          <p:cNvSpPr/>
          <p:nvPr/>
        </p:nvSpPr>
        <p:spPr>
          <a:xfrm>
            <a:off x="1115616" y="5661248"/>
            <a:ext cx="792088" cy="1008112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32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О поэме 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какие годы работает поэт над поэмой?</a:t>
            </a:r>
            <a:endParaRPr lang="ru-RU" sz="6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7668344" y="5661248"/>
            <a:ext cx="792088" cy="72008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окумент 4">
            <a:hlinkClick r:id="rId3" action="ppaction://hlinksldjump" highlightClick="1"/>
          </p:cNvPr>
          <p:cNvSpPr/>
          <p:nvPr/>
        </p:nvSpPr>
        <p:spPr>
          <a:xfrm>
            <a:off x="1115616" y="5517232"/>
            <a:ext cx="1080120" cy="1224136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279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О поэме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чем идет речь: </a:t>
            </a:r>
            <a:r>
              <a:rPr lang="ru-RU" sz="6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Заплатова</a:t>
            </a:r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6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Дырявина</a:t>
            </a:r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6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Разутова</a:t>
            </a:r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6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Знобишино</a:t>
            </a:r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…</a:t>
            </a:r>
            <a:endParaRPr lang="ru-RU" sz="6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7884368" y="5877272"/>
            <a:ext cx="648072" cy="57606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окумент 4">
            <a:hlinkClick r:id="rId3" action="ppaction://hlinksldjump" highlightClick="1"/>
          </p:cNvPr>
          <p:cNvSpPr/>
          <p:nvPr/>
        </p:nvSpPr>
        <p:spPr>
          <a:xfrm>
            <a:off x="1259632" y="5877272"/>
            <a:ext cx="864096" cy="980728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21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О  поэме 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После какого исторического события пишет Некрасов поэму?</a:t>
            </a:r>
            <a:endParaRPr lang="ru-RU" sz="6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7668344" y="5733256"/>
            <a:ext cx="936104" cy="72008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окумент 4">
            <a:hlinkClick r:id="rId3" action="ppaction://hlinksldjump" highlightClick="1"/>
          </p:cNvPr>
          <p:cNvSpPr/>
          <p:nvPr/>
        </p:nvSpPr>
        <p:spPr>
          <a:xfrm>
            <a:off x="1187624" y="5877272"/>
            <a:ext cx="864096" cy="980728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073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C000"/>
                </a:solidFill>
              </a:rPr>
              <a:t>О героях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ком идет речь в отрывке: «Грудь впалая; как вдавленный живот; у глаз, у рта излучины, как трещины на высохшей земле; и сам на землю-матушку похож он …»</a:t>
            </a:r>
            <a:endParaRPr lang="ru-RU" sz="6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7668344" y="5661248"/>
            <a:ext cx="720080" cy="57606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окумент 4">
            <a:hlinkClick r:id="rId3" action="ppaction://hlinksldjump" highlightClick="1"/>
          </p:cNvPr>
          <p:cNvSpPr/>
          <p:nvPr/>
        </p:nvSpPr>
        <p:spPr>
          <a:xfrm>
            <a:off x="1619672" y="5517232"/>
            <a:ext cx="864096" cy="1224136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549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Кнопка">
    <a:dk1>
      <a:sysClr val="windowText" lastClr="000000"/>
    </a:dk1>
    <a:lt1>
      <a:sysClr val="window" lastClr="FFFFFF"/>
    </a:lt1>
    <a:dk2>
      <a:srgbClr val="465E9C"/>
    </a:dk2>
    <a:lt2>
      <a:srgbClr val="CCDDEA"/>
    </a:lt2>
    <a:accent1>
      <a:srgbClr val="FDA023"/>
    </a:accent1>
    <a:accent2>
      <a:srgbClr val="AA2B1E"/>
    </a:accent2>
    <a:accent3>
      <a:srgbClr val="71685C"/>
    </a:accent3>
    <a:accent4>
      <a:srgbClr val="64A73B"/>
    </a:accent4>
    <a:accent5>
      <a:srgbClr val="EB5605"/>
    </a:accent5>
    <a:accent6>
      <a:srgbClr val="B9CA1A"/>
    </a:accent6>
    <a:hlink>
      <a:srgbClr val="D83E2C"/>
    </a:hlink>
    <a:folHlink>
      <a:srgbClr val="ED7D27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90</TotalTime>
  <Words>222</Words>
  <Application>Microsoft Office PowerPoint</Application>
  <PresentationFormat>Экран (4:3)</PresentationFormat>
  <Paragraphs>43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Остин</vt:lpstr>
      <vt:lpstr>«Своя игра»  по трем секторам</vt:lpstr>
      <vt:lpstr>Выберите сектор и номер вопроса</vt:lpstr>
      <vt:lpstr>О писателе</vt:lpstr>
      <vt:lpstr>О писателе</vt:lpstr>
      <vt:lpstr>О писателе</vt:lpstr>
      <vt:lpstr>О поэме </vt:lpstr>
      <vt:lpstr>О поэме</vt:lpstr>
      <vt:lpstr>О  поэме </vt:lpstr>
      <vt:lpstr>О героях</vt:lpstr>
      <vt:lpstr>О героях</vt:lpstr>
      <vt:lpstr>О героях</vt:lpstr>
      <vt:lpstr>Первый сборник «Мечты и звуки»</vt:lpstr>
      <vt:lpstr>В Петербурге  Поехал учиться</vt:lpstr>
      <vt:lpstr>«Поэт и гражданин»</vt:lpstr>
      <vt:lpstr>1863 – 1877гг.</vt:lpstr>
      <vt:lpstr>Названия деревень </vt:lpstr>
      <vt:lpstr>После отмены крепостного права</vt:lpstr>
      <vt:lpstr>Яким Нагой</vt:lpstr>
      <vt:lpstr>Птичка </vt:lpstr>
      <vt:lpstr>За право пользования землей крестьяне были обязаны нести повинность в пользу своих бывших владельцев. Крестьяне считались «временнообязанными» до момента выкупа своей земли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«Своя игра»  по трем секторам</dc:title>
  <dc:creator>Не трогать!!!</dc:creator>
  <cp:lastModifiedBy>ТOKIO HOTELKA</cp:lastModifiedBy>
  <cp:revision>52</cp:revision>
  <dcterms:created xsi:type="dcterms:W3CDTF">2013-02-03T08:53:05Z</dcterms:created>
  <dcterms:modified xsi:type="dcterms:W3CDTF">2014-02-19T06:33:21Z</dcterms:modified>
</cp:coreProperties>
</file>