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5" r:id="rId12"/>
    <p:sldId id="265" r:id="rId13"/>
    <p:sldId id="266" r:id="rId14"/>
    <p:sldId id="267" r:id="rId15"/>
    <p:sldId id="268" r:id="rId16"/>
    <p:sldId id="269" r:id="rId17"/>
    <p:sldId id="270" r:id="rId18"/>
    <p:sldId id="282" r:id="rId19"/>
    <p:sldId id="271" r:id="rId20"/>
    <p:sldId id="273" r:id="rId21"/>
    <p:sldId id="283" r:id="rId22"/>
    <p:sldId id="274" r:id="rId23"/>
    <p:sldId id="275" r:id="rId24"/>
    <p:sldId id="284" r:id="rId25"/>
    <p:sldId id="276" r:id="rId26"/>
    <p:sldId id="280" r:id="rId27"/>
    <p:sldId id="281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E97114-92C8-41A8-BCB3-853CF1241717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87AFB1-629B-47E2-B2FD-DA34ABCFB0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9144000" cy="1470025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Опасные природные явления Сахалинской области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Вулканизм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Вулканы - геологические образования на поверхности земной коры, извергающие на поверхность лаву, вулканические газы, камни (вулканические бомбы), пирокластические потоки.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Слово «Вулкан» происходит от имени древнеримского бога огня Вулкана.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5409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Вулканизм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Различают действующие, уснувшие и потухшие вулканы, а по форме – центральные, извергающиеся из центрального выводного отверстия, и трещинные, аппараты которых имеют вид зияющих трещин и ряда небольших конусов.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 вулканического аппарата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магматический очаг (в земной коре или верхней мантии);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жерло - выводной канал, по которому магма поднимается к поверхности;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конус – возвышенность на поверхности Земли из продуктов выброса вулкана;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кратер – углубление на поверхности конуса вулкана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Вулканизм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Опасность для человека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представляют: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потоки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магмы (лавы),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выброшенных из кратера вулкана камней и пепла,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грязевые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потоки и внезапные бурные паводки.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Извержение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вулкана может сопровождаться землетрясением.</a:t>
            </a: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Вулканизм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5572140"/>
          </a:xfrm>
        </p:spPr>
        <p:txBody>
          <a:bodyPr>
            <a:noAutofit/>
          </a:bodyPr>
          <a:lstStyle/>
          <a:p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Последствия извержения </a:t>
            </a:r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Раскаленные лавовые потоки. Жидкие потоки толщиной от 2 до 5 метров. Скорость течения достигает 100 км/ч. 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Палящие лавины, состоящие из глыб, песка, пепла и вулканических газов с температурой до 700</a:t>
            </a:r>
            <a:r>
              <a:rPr lang="ru-RU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 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Тучи пепла и газов, выбрасываемые в атмосферу на высоту 15-20 км. Толщина слоя откладывающегося пепла вблизи вулкана может быть больше 10 метров, а на расстоянии 100-200 км от источника - 1 м. Под толстым слоем пепла гибнет все живое.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Взрывная волна и разброс обломков. 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Водяные и грязекаменные потоки. Движутся со скоростью до 90-100 км/ч.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Вулканизм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делать в случае извержения вулкана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Находясь в непосредственной близости, защитите органы дыхания, следуйте в укрытие.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Защитите тело и голову от камней и пепла.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Извержение вулканов может сопровождаться бурным паводком, селевыми потоками, затоплениями, поэтому избегайте берегов рек и долин вблизи вулканов, старайтесь держаться возвышенных мест, чтобы не попасть в зону затопления или селевого потока.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Необходимо также защитить источники питьевой воды.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необходимости периодически выходите сбрасывать пепел с крыши, стряхивать его с деревьев.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Эвакуация населения производится при малейших признаках извержения.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Вулканизм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действовать после извержения вулкана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Закройте марлевой повязкой рот и нос, чтобы исключить дыхание пепла.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Наденьте защитные очки и одежду, чтобы исключить ожоги.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пытайтесь ехать на автомобиле после выпадения пепла – это приведет к выходу его из строя.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Очистите от пепла крышу дома, чтобы исключить ее перегрузку и разрушение.</a:t>
            </a: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Оползни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Оползень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скользящее смещение (сползание) масс горных пород по склону под воздействием собственного веса и дополнительной нагрузки вследствие подмыва склона, переувлажнения, сейсмических толчков и иных процессов.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Оползни возникают на склонах гор, холмов, оврагов, на крутых берегах рек. Оползни могут быть вызваны природными и антропогенными факторами.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Оползни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5357850"/>
          </a:xfrm>
        </p:spPr>
        <p:txBody>
          <a:bodyPr>
            <a:normAutofit fontScale="62500" lnSpcReduction="20000"/>
          </a:bodyPr>
          <a:lstStyle/>
          <a:p>
            <a:r>
              <a:rPr lang="ru-RU" sz="3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Природные факторы, влияющие на образование оползней: </a:t>
            </a:r>
            <a:endParaRPr lang="ru-RU" sz="38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землетрясения;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переувлажнение склонов гор интенсивными атмосферными осадками или грунтовыми водами;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речная эрозия;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абразия и др. </a:t>
            </a:r>
          </a:p>
          <a:p>
            <a:r>
              <a:rPr lang="ru-RU" sz="3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Антропогенные (связанные с деятельностью человека) факторы:</a:t>
            </a:r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подрезка склонов при прокладке дорог;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вырубка лесов и кустарников на склонах;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производство взрывных и горных работ вблизи оползневых участков; </a:t>
            </a:r>
          </a:p>
          <a:p>
            <a:pPr lvl="0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неконтролируемая распашка и полив земельных участков на склонах.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Землетрясение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это подземные толчки и колебания земной поверхности, возникающие в результате смещения и разрывов в земной коре или верхней части мантии Земли и передающиеся на большие расстояния в виде упругих колебаний.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своему разрушительному действию землетрясения не имеют себе равных среди стихийных бедствий. На земном шаре ежегодно происходит более ста разрушительных землетрясений. Возникают они большей частью неожиданно, и хотя продолжительность главного толчка не превышает нескольких секунд, его последствия бывают трагическими.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Сель (селевой поток) – временный стремительный горный поток смеси воды с большим содержанием камней, песка, глины и других частиц.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Характеризуется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резким подъёмом уровня воды, волновым движением, кратковременностью действия (1-3 часа), разрушительным эффектом. Вся площадь зарождения и воздействия селя называется селевым бассейном.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Непосредственным толчком для возникновения селя могут быть 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природные факторы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интенсивные и продолжительные ливни;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быстрое таяние снегов и ледников;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землетрясения и вулканическая деятельность и др.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возникновению селевых потоков часто приводят и 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антропогенные факторы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проводимая на склонах вырубка лесов;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взрывные работы;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разработка карьеров;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массовое строительство.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Лавины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Снежная лавина – это масса снега, падающая или соскальзывающая с крутых склонов гор и движущаяся со скоростью 20-30 м/с.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лавины сопровождается воздушной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предлавинной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волной, производящей наибольшие разрушения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1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Лавины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Причины схода снежных лавин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длительный снегопад;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интенсивное таяние снега;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взрывы;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другие колебания воздушной среды (сильный шум).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Лавины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Последствия схода снежных лавин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разрушения зданий; 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разрушения инженерных сооружений (мосты, дороги, линии электропередачи, связи,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 нефтепроводы и др.);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ущерб сельскому хозяйству;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травмы и гибель людей, захваченных лавиной и оказавшихся под толщей снега.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Лавины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при угрозе и сходе снежных лавин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выходите в горы в снегопад и непогоду;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находясь в горах, следите за погодой;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выходя в горы, избегайте мест возможного схода лавин (чаще они сходят на безлесных склонах гор);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быстро уйдите с пути лавины в безопасное место;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от лавины невозможно уйти, освободитесь от вещей, примите горизонтальное положение, поджав колени к животу и сориентировав тело по направлению движения лавины;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попадании в  лавину закройте нос и рот  рукавицей, шарфом и двигайтесь в лавине плавательными движениями к краю;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остановке лавины расчистите место перед лицом и грудью, создайте пространство для дыхания;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кричать бесполезно – снег полностью поглощает звуки, экономьте силы, не давайте себе уснуть;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верх-низ (дайте вытечь слюне изо рта) и быстро выбирайтесь, перемещая снег под ноги и утаптывая его.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143000"/>
          </a:xfrm>
        </p:spPr>
        <p:txBody>
          <a:bodyPr/>
          <a:lstStyle/>
          <a:p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Будьте осторожны!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Точку в земной коре, из которой расходятся сейсмические волны, называют 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гипоцентром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(очагом) землетрясения. Место на земной поверхности над гипоцентром землетрясения по кратчайшему расстоянию (перпендикуляру) называют 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эпицентром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Сейсмическая область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(зона) - территория, охватывающая области известных и ожидаемых очагов землетрясений и подверженная их воздействию.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Интенсивность землетрясения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характеризует силу землетрясения, которая зависит от расстояния, убывая от эпицентра к периферии. Интенсивность землетрясения на поверхности земли оценивается по 12-ти бальной шкале.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Условно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землетрясения подразделяются на слабые (1-4 балла), сильные (5-7 баллов) и разрушительные (8 и более баллов).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Последствия 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опасные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геологические явления;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цунами,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наводнения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пожары;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паника; </a:t>
            </a:r>
          </a:p>
          <a:p>
            <a:pPr lvl="0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травмирование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гибель людей;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повреждение и разрушение зданий;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выбросы радиоактивных, аварийно химически опасных и других вредных веществ;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транспортные аварии и катастрофы;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нарушение функционирования систем жизнеобеспечения.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Признаки приближающегося землетрясения: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запах газа в районах, где раньше этого не отмечали;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вспышки в виде рассеянного света зарниц;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искрение близко расположенных, но не соприкасающихся, электрических проводов;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голубоватое свечение внутренних стен домов;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необычное тревожное поведение животных. 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во время землетрясения: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поддаваться панике;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защититься от обломков, стёкол, тяжёлых предметов;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находясь на 1 этаже быстро покинуть здание и отойти от него на открытое место; 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находясь на 2 этаже и выше занять наиболее безопасное место (на удалении от окон, в проёмах внутренних капитальных стен, в дверных проёмах, в туалетных комнатах).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Землетрясение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после землетрясения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немедленно выйдите из здания на открытое место; 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будьте осторожны на лестничных маршах, помните, что лифтом пользоваться нельзя; 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держитесь дальше от линий электропередач, оборванных и провисших электропроводов; 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пользуйтесь открытым огнём.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3">
  <a:themeElements>
    <a:clrScheme name="Тема Offic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Тема193</Template>
  <TotalTime>85</TotalTime>
  <Words>898</Words>
  <Application>Microsoft Office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Тема193</vt:lpstr>
      <vt:lpstr>Опасные природные явления Сахалинской области</vt:lpstr>
      <vt:lpstr>Землетрясение </vt:lpstr>
      <vt:lpstr>Слайд 3</vt:lpstr>
      <vt:lpstr>Землетрясение </vt:lpstr>
      <vt:lpstr>Землетрясение </vt:lpstr>
      <vt:lpstr>Землетрясение </vt:lpstr>
      <vt:lpstr>Землетрясение </vt:lpstr>
      <vt:lpstr>Землетрясение </vt:lpstr>
      <vt:lpstr>Землетрясение </vt:lpstr>
      <vt:lpstr>Вулканизм </vt:lpstr>
      <vt:lpstr>Слайд 11</vt:lpstr>
      <vt:lpstr>Вулканизм </vt:lpstr>
      <vt:lpstr>Вулканизм </vt:lpstr>
      <vt:lpstr>Вулканизм </vt:lpstr>
      <vt:lpstr>Вулканизм</vt:lpstr>
      <vt:lpstr>Вулканизм</vt:lpstr>
      <vt:lpstr>Оползни </vt:lpstr>
      <vt:lpstr>Слайд 18</vt:lpstr>
      <vt:lpstr>Оползни </vt:lpstr>
      <vt:lpstr>Сели </vt:lpstr>
      <vt:lpstr>Слайд 21</vt:lpstr>
      <vt:lpstr>Сели </vt:lpstr>
      <vt:lpstr>Лавины </vt:lpstr>
      <vt:lpstr>Слайд 24</vt:lpstr>
      <vt:lpstr>Лавины </vt:lpstr>
      <vt:lpstr>Лавины </vt:lpstr>
      <vt:lpstr>Лавины </vt:lpstr>
      <vt:lpstr>Будьте осторожны!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природные явления Сахалинской области</dc:title>
  <dc:creator>Admin</dc:creator>
  <cp:lastModifiedBy>Admin</cp:lastModifiedBy>
  <cp:revision>10</cp:revision>
  <dcterms:created xsi:type="dcterms:W3CDTF">2012-11-05T23:36:31Z</dcterms:created>
  <dcterms:modified xsi:type="dcterms:W3CDTF">2012-11-06T01:01:38Z</dcterms:modified>
</cp:coreProperties>
</file>