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Школа №5 г.Лабинска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Армяне - 22</c:v>
                </c:pt>
                <c:pt idx="1">
                  <c:v>Грузины -2</c:v>
                </c:pt>
                <c:pt idx="2">
                  <c:v>Цыгане - 14</c:v>
                </c:pt>
                <c:pt idx="3">
                  <c:v>Татары -2</c:v>
                </c:pt>
                <c:pt idx="4">
                  <c:v>Азербайджанцы - 2</c:v>
                </c:pt>
                <c:pt idx="5">
                  <c:v>Таджики - 2</c:v>
                </c:pt>
                <c:pt idx="6">
                  <c:v>Русские - 556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22</c:v>
                </c:pt>
                <c:pt idx="1">
                  <c:v>2</c:v>
                </c:pt>
                <c:pt idx="2">
                  <c:v>14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556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338368"/>
        <c:axId val="29717632"/>
      </c:barChart>
      <c:catAx>
        <c:axId val="23338368"/>
        <c:scaling>
          <c:orientation val="minMax"/>
        </c:scaling>
        <c:delete val="0"/>
        <c:axPos val="b"/>
        <c:majorTickMark val="out"/>
        <c:minorTickMark val="none"/>
        <c:tickLblPos val="nextTo"/>
        <c:crossAx val="29717632"/>
        <c:auto val="1"/>
        <c:lblAlgn val="ctr"/>
        <c:lblOffset val="100"/>
        <c:noMultiLvlLbl val="0"/>
      </c:catAx>
      <c:valAx>
        <c:axId val="297176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338368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7" Type="http://schemas.openxmlformats.org/officeDocument/2006/relationships/image" Target="../media/image13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g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340768"/>
            <a:ext cx="8604448" cy="3456384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1">
                      <a:lumMod val="7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Monotype Corsiva" panose="03010101010201010101" pitchFamily="66" charset="0"/>
              </a:rPr>
              <a:t>«История о нас»</a:t>
            </a:r>
            <a:br>
              <a:rPr lang="ru-RU" sz="6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1">
                      <a:lumMod val="7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Monotype Corsiva" panose="03010101010201010101" pitchFamily="66" charset="0"/>
              </a:rPr>
            </a:br>
            <a:r>
              <a:rPr lang="ru-RU" sz="4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1">
                      <a:lumMod val="7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Monotype Corsiva" panose="03010101010201010101" pitchFamily="66" charset="0"/>
              </a:rPr>
              <a:t>(по книге </a:t>
            </a:r>
            <a:r>
              <a:rPr lang="ru-RU" sz="4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1">
                      <a:lumMod val="7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Monotype Corsiva" panose="03010101010201010101" pitchFamily="66" charset="0"/>
              </a:rPr>
              <a:t>М</a:t>
            </a:r>
            <a:r>
              <a:rPr lang="ru-RU" sz="4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1">
                      <a:lumMod val="7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Monotype Corsiva" panose="03010101010201010101" pitchFamily="66" charset="0"/>
              </a:rPr>
              <a:t>. </a:t>
            </a:r>
            <a:r>
              <a:rPr lang="ru-RU" sz="48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1">
                      <a:lumMod val="7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Monotype Corsiva" panose="03010101010201010101" pitchFamily="66" charset="0"/>
              </a:rPr>
              <a:t>Мартиросовой</a:t>
            </a:r>
            <a:r>
              <a:rPr lang="ru-RU" sz="4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1">
                      <a:lumMod val="7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Monotype Corsiva" panose="03010101010201010101" pitchFamily="66" charset="0"/>
              </a:rPr>
              <a:t> «Фотографии </a:t>
            </a:r>
            <a:r>
              <a:rPr lang="ru-RU" sz="4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1">
                      <a:lumMod val="7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Monotype Corsiva" panose="03010101010201010101" pitchFamily="66" charset="0"/>
              </a:rPr>
              <a:t>на память</a:t>
            </a:r>
            <a:r>
              <a:rPr lang="ru-RU" sz="4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1">
                      <a:lumMod val="7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Monotype Corsiva" panose="03010101010201010101" pitchFamily="66" charset="0"/>
              </a:rPr>
              <a:t>»)</a:t>
            </a:r>
            <a:endParaRPr lang="ru-RU" sz="66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101600">
                  <a:schemeClr val="accent1">
                    <a:lumMod val="75000"/>
                    <a:alpha val="6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0526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32656"/>
            <a:ext cx="3552395" cy="266429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573016"/>
            <a:ext cx="4230038" cy="280861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01077"/>
            <a:ext cx="3596701" cy="269752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3564" y="295059"/>
            <a:ext cx="4297772" cy="287950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3882" y="2708920"/>
            <a:ext cx="2329682" cy="145605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63" b="13930"/>
          <a:stretch/>
        </p:blipFill>
        <p:spPr>
          <a:xfrm>
            <a:off x="2915816" y="4541150"/>
            <a:ext cx="2635996" cy="186586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2" name="Прямоугольник 11"/>
          <p:cNvSpPr/>
          <p:nvPr/>
        </p:nvSpPr>
        <p:spPr>
          <a:xfrm>
            <a:off x="-5677" y="2297403"/>
            <a:ext cx="914967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Monotype Corsiva" panose="03010101010201010101" pitchFamily="66" charset="0"/>
              </a:rPr>
              <a:t>Экспозиция Маргарет </a:t>
            </a:r>
            <a:r>
              <a:rPr lang="ru-RU" sz="5400" b="1" cap="none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Monotype Corsiva" panose="03010101010201010101" pitchFamily="66" charset="0"/>
              </a:rPr>
              <a:t>Манукян</a:t>
            </a:r>
            <a:endParaRPr lang="ru-RU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8673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80" y="32436"/>
            <a:ext cx="4446774" cy="29645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32" y="2207213"/>
            <a:ext cx="2952328" cy="259903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86231"/>
            <a:ext cx="4383572" cy="24482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9" t="5644" r="199" b="33330"/>
          <a:stretch/>
        </p:blipFill>
        <p:spPr>
          <a:xfrm>
            <a:off x="4637975" y="254968"/>
            <a:ext cx="4193480" cy="22486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9338" y="1564178"/>
            <a:ext cx="3855079" cy="29400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56" b="14134"/>
          <a:stretch/>
        </p:blipFill>
        <p:spPr>
          <a:xfrm>
            <a:off x="4669373" y="3034208"/>
            <a:ext cx="4322600" cy="368607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340794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Monotype Corsiva" panose="03010101010201010101" pitchFamily="66" charset="0"/>
              </a:rPr>
              <a:t>Статистика </a:t>
            </a:r>
            <a:endParaRPr lang="ru-RU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8999922"/>
              </p:ext>
            </p:extLst>
          </p:nvPr>
        </p:nvGraphicFramePr>
        <p:xfrm>
          <a:off x="457200" y="1774825"/>
          <a:ext cx="8229600" cy="4625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17706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Несмотря на разные национальности, ребята дружат друг с другом и нет никаких конфликтов на почве национализма</a:t>
            </a:r>
            <a:endParaRPr lang="ru-RU" sz="4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198665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58</TotalTime>
  <Words>30</Words>
  <Application>Microsoft Office PowerPoint</Application>
  <PresentationFormat>Экран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Модульная</vt:lpstr>
      <vt:lpstr>«История о нас» (по книге М. Мартиросовой «Фотографии на память»)</vt:lpstr>
      <vt:lpstr>Презентация PowerPoint</vt:lpstr>
      <vt:lpstr>Презентация PowerPoint</vt:lpstr>
      <vt:lpstr>Статистика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М. Мартиросова «Фотографии на память»</dc:title>
  <dc:creator>Макс</dc:creator>
  <cp:lastModifiedBy>Макс</cp:lastModifiedBy>
  <cp:revision>6</cp:revision>
  <dcterms:created xsi:type="dcterms:W3CDTF">2014-02-27T14:17:50Z</dcterms:created>
  <dcterms:modified xsi:type="dcterms:W3CDTF">2014-02-27T17:03:33Z</dcterms:modified>
</cp:coreProperties>
</file>