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62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B465-964B-444D-AA30-6CD70FFCF19C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4F337A-E4B6-4B71-B7B4-3FF5D7877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B465-964B-444D-AA30-6CD70FFCF19C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337A-E4B6-4B71-B7B4-3FF5D787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94F337A-E4B6-4B71-B7B4-3FF5D7877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B465-964B-444D-AA30-6CD70FFCF19C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B465-964B-444D-AA30-6CD70FFCF19C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94F337A-E4B6-4B71-B7B4-3FF5D7877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B465-964B-444D-AA30-6CD70FFCF19C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4F337A-E4B6-4B71-B7B4-3FF5D7877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387B465-964B-444D-AA30-6CD70FFCF19C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337A-E4B6-4B71-B7B4-3FF5D7877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B465-964B-444D-AA30-6CD70FFCF19C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94F337A-E4B6-4B71-B7B4-3FF5D7877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B465-964B-444D-AA30-6CD70FFCF19C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94F337A-E4B6-4B71-B7B4-3FF5D787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B465-964B-444D-AA30-6CD70FFCF19C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4F337A-E4B6-4B71-B7B4-3FF5D7877C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4F337A-E4B6-4B71-B7B4-3FF5D7877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B465-964B-444D-AA30-6CD70FFCF19C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94F337A-E4B6-4B71-B7B4-3FF5D7877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387B465-964B-444D-AA30-6CD70FFCF19C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387B465-964B-444D-AA30-6CD70FFCF19C}" type="datetimeFigureOut">
              <a:rPr lang="ru-RU" smtClean="0"/>
              <a:pPr/>
              <a:t>31.08.2012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4F337A-E4B6-4B71-B7B4-3FF5D7877C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&amp;Kcy;&amp;acy;&amp;rcy;&amp;tcy;&amp;icy;&amp;ncy;&amp;kcy;&amp;acy; 172 &amp;icy;&amp;zcy; 15254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pload.wikimedia.org/wikipedia/commons/5/51/Fire_of_Moscow_1812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911590" cy="5643602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428860" y="6000768"/>
            <a:ext cx="4786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Пожар Москвы.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Ф.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Смирнов (1813)</a:t>
            </a: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3108" y="162334"/>
            <a:ext cx="6643734" cy="619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Мнение историка Е.В. Тарле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Конечно, коренной из всех его (Наполеона) ошибок была ошибка, происшедшая из полного незнания и непонимания русского народа. Не только он, но и буквально никто в Европе не предвидел, до каких высот героизма способен подняться русский народ, когда дело идёт о защите родины… Никто не предвидел, что русские крестьяне обратят весь центр своей страны в сплошную выжженную пустыню, но ни за что не покорятся завоевателю. Всё это Наполеон узнал слишком поздно.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142844" y="214290"/>
            <a:ext cx="2089150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enisdavy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951137" cy="4572032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00034" y="857232"/>
            <a:ext cx="3500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Денис Васильевич Давыдов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941" name="Picture 5" descr="Figner Alexandr Samoil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714777" cy="4650903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4929190" y="875091"/>
            <a:ext cx="4000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Александр Самойлович Фигнер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428860" y="285728"/>
            <a:ext cx="400049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ПАРТИЗАНСКОЕ ДВИЖЕНИЕ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le:Napoleons retreat from mos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831148" cy="5572164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428728" y="5929330"/>
            <a:ext cx="6357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Отступление Наполеона из Москвы.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Адольф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Нортен</a:t>
            </a: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8" name="Picture 26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1187450" y="-127000"/>
            <a:ext cx="6985000" cy="698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-84000"/>
          </a:blip>
          <a:srcRect/>
          <a:stretch>
            <a:fillRect/>
          </a:stretch>
        </p:blipFill>
        <p:spPr bwMode="auto">
          <a:xfrm>
            <a:off x="0" y="0"/>
            <a:ext cx="2089150" cy="208915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101846"/>
            <a:ext cx="842968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Патриоти́зм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(греч.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πατριώτης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соотечественник,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πατρίς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отечество) — нравственный и политический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принцип, социальное чувство, содержанием которого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любовь к Отечеству и готовность подчинить его интересам свои частные интересы. Патриотизм предполагает гордость достижениями и культурой своей Родины, желание сохранять её характер и культурные особенности и идентификация себя с другими членами народа, стремление защищать интересы Родины и своего народа. Исторический источник патриотизма — веками и тысячелетиями закреплённое существование обособленных государств, формировавшие привязанность к родной земле, языку, традициям. В условиях образования наций и образования национальных государств патриотизм становится составной частью общественного сознания, отражающего общенациональные моменты в его развитии.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kpole.ru/media/2011/01/1296473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0/0a/Jacques-Louis_David_017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2944298" cy="4857784"/>
          </a:xfrm>
          <a:prstGeom prst="rect">
            <a:avLst/>
          </a:prstGeom>
          <a:noFill/>
        </p:spPr>
      </p:pic>
      <p:pic>
        <p:nvPicPr>
          <p:cNvPr id="17414" name="Picture 6" descr="http://upload.wikimedia.org/wikipedia/commons/0/02/BorovikovskiyV_ImpAleks1GRM.jpg?uselang=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36"/>
            <a:ext cx="3071834" cy="4835068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572132" y="785794"/>
            <a:ext cx="2857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 1 Павлович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928662" y="785794"/>
            <a:ext cx="2714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Наполеон 1 Бонапарт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Liskiava N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5238786" cy="392909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85720" y="160858"/>
            <a:ext cx="8572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Не́ман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(лит. </a:t>
            </a:r>
            <a:r>
              <a:rPr kumimoji="0" lang="lt-L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Nemunas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Ня́мунас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белор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be-BY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Нёман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иногда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Неманец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нем. </a:t>
            </a:r>
            <a:r>
              <a:rPr kumimoji="0" lang="de-DE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Memel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(Мемель), польск. </a:t>
            </a:r>
            <a:r>
              <a:rPr kumimoji="0" lang="pl-PL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Niemen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 — река в Белоруссии, Литве и Калининградской области РФ. Длина 937 км, площадь бассейна 98 200 км². В нижнем течении является важной приграничной рекой, служит государственной границей между Российской Федерацией и Литовской Республикой.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1" name="Picture 7" descr="http://upload.wikimedia.org/wikipedia/commons/thumb/f/f6/Crossing_the_Neman_in_Russia_1812_by_Clark.jpg/207px-Crossing_the_Neman_in_Russia_1812_by_Cl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928801"/>
            <a:ext cx="3620477" cy="2623535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5429256" y="4572008"/>
            <a:ext cx="35719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Переправа наполеоновских войск через Неман.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Кларк</a:t>
            </a: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upload.wikimedia.org/wikipedia/commons/7/78/Barclay1829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4290"/>
            <a:ext cx="2714644" cy="3256746"/>
          </a:xfrm>
          <a:prstGeom prst="rect">
            <a:avLst/>
          </a:prstGeom>
          <a:noFill/>
        </p:spPr>
      </p:pic>
      <p:pic>
        <p:nvPicPr>
          <p:cNvPr id="33796" name="Picture 4" descr="Bagration P 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2805248" cy="3286148"/>
          </a:xfrm>
          <a:prstGeom prst="rect">
            <a:avLst/>
          </a:prstGeom>
          <a:noFill/>
        </p:spPr>
      </p:pic>
      <p:pic>
        <p:nvPicPr>
          <p:cNvPr id="33798" name="Picture 6" descr="Tormas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214554"/>
            <a:ext cx="2849919" cy="3214710"/>
          </a:xfrm>
          <a:prstGeom prst="rect">
            <a:avLst/>
          </a:prstGeom>
          <a:noFill/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072198" y="5398981"/>
            <a:ext cx="27146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 Петрович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Тормасов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28596" y="5429264"/>
            <a:ext cx="2286016" cy="70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Пётр Иванович Багратион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071802" y="3500438"/>
            <a:ext cx="27860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Михаил Богданович Барклай-де-Толли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Smolensk by h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11702" cy="5500726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28662" y="5857892"/>
            <a:ext cx="7643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Сражение при Смоленске 5 (17) августа 1812 года.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Гесс (1846 год)</a:t>
            </a:r>
            <a:endParaRPr kumimoji="0" lang="ru-RU" sz="18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Kutuz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71480"/>
            <a:ext cx="3781425" cy="4886326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071670" y="5715016"/>
            <a:ext cx="52863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Михаил Илларионович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Голени́щев-Кутузов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Battle of Borod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162</TotalTime>
  <Words>176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2012-08-31T09:03:14Z</dcterms:created>
  <dcterms:modified xsi:type="dcterms:W3CDTF">2012-08-31T12:28:25Z</dcterms:modified>
</cp:coreProperties>
</file>