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6" r:id="rId2"/>
    <p:sldId id="337" r:id="rId3"/>
    <p:sldId id="310" r:id="rId4"/>
    <p:sldId id="295" r:id="rId5"/>
    <p:sldId id="306" r:id="rId6"/>
    <p:sldId id="31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99"/>
    <a:srgbClr val="CC0066"/>
    <a:srgbClr val="FF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B986F7-B107-402C-8664-25AE7E783E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940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3491-3ADC-4AAF-9744-356F6887E7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84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03B82-4F44-46CE-82F0-D240A589AC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094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C5186-56E3-4684-B702-B8B145FFFC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0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55F8-826D-4EDE-AF98-45AF0D6C92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50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7D885-EB31-46B4-87D7-DB510CB280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44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B6881-5D57-4949-B205-18E1ABBC78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197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F53C0-B43B-4042-B87F-D58FF0D316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005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B602B-17FD-45F2-8A3C-056D70134F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169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CBC6A-6EBE-45D2-9BF6-896867CC5A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0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9E88-626D-4375-A916-8227C31A8E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7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EE335D-E0E1-4013-B081-0EEA15456C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6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67128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D60093"/>
                </a:solidFill>
              </a:rPr>
              <a:t>«Я рисую небо…»</a:t>
            </a:r>
            <a:endParaRPr lang="ru-RU" sz="3600" b="1" dirty="0">
              <a:solidFill>
                <a:srgbClr val="D60093"/>
              </a:solidFill>
            </a:endParaRPr>
          </a:p>
        </p:txBody>
      </p:sp>
      <p:pic>
        <p:nvPicPr>
          <p:cNvPr id="6146" name="Picture 2" descr="C:\Users\Пользователшь\Desktop\фото интернат\100_4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7093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шь\Desktop\фото интернат\100_45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96422"/>
      </p:ext>
    </p:extLst>
  </p:cSld>
  <p:clrMapOvr>
    <a:masterClrMapping/>
  </p:clrMapOvr>
  <p:transition spd="slow" advTm="324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Работа по интересам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AINT\Desktop\фото для педсовета\DSC01700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350500" cy="32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Пользователшь\Desktop\фото интернат\100_45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76349">
            <a:off x="249305" y="1747796"/>
            <a:ext cx="3602125" cy="27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82723"/>
      </p:ext>
    </p:extLst>
  </p:cSld>
  <p:clrMapOvr>
    <a:masterClrMapping/>
  </p:clrMapOvr>
  <p:transition spd="slow" advTm="32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Работа по интересам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19458" name="Picture 2" descr="C:\Users\SAINT\Desktop\фото для педсовета\DSC01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9386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AINT\Desktop\фото для педсовета\DSC01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010" y="1600200"/>
            <a:ext cx="28849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INT\Desktop\фото для педсовета\DSC018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2727">
            <a:off x="3789385" y="4012966"/>
            <a:ext cx="2017485" cy="234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AINT\Desktop\фото для педсовета\DSC0181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377702"/>
            <a:ext cx="1710690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012888"/>
      </p:ext>
    </p:extLst>
  </p:cSld>
  <p:clrMapOvr>
    <a:masterClrMapping/>
  </p:clrMapOvr>
  <p:transition spd="slow" advTm="32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857" y="332656"/>
            <a:ext cx="7240446" cy="1143000"/>
          </a:xfrm>
        </p:spPr>
        <p:txBody>
          <a:bodyPr/>
          <a:lstStyle/>
          <a:p>
            <a:pPr lvl="0" fontAlgn="ctr">
              <a:spcBef>
                <a:spcPts val="450"/>
              </a:spcBef>
              <a:spcAft>
                <a:spcPts val="450"/>
              </a:spcAft>
            </a:pPr>
            <a:r>
              <a:rPr lang="ru-RU" sz="3600" b="1" dirty="0" smtClean="0">
                <a:solidFill>
                  <a:srgbClr val="D60093"/>
                </a:solidFill>
                <a:ea typeface="Times New Roman"/>
                <a:cs typeface="+mn-cs"/>
              </a:rPr>
              <a:t>В свободную минутку</a:t>
            </a:r>
            <a:r>
              <a:rPr lang="ru-RU" b="1" dirty="0">
                <a:solidFill>
                  <a:srgbClr val="D60093"/>
                </a:solidFill>
                <a:ea typeface="Times New Roman"/>
                <a:cs typeface="+mn-cs"/>
              </a:rPr>
              <a:t/>
            </a:r>
            <a:br>
              <a:rPr lang="ru-RU" b="1" dirty="0">
                <a:solidFill>
                  <a:srgbClr val="D60093"/>
                </a:solidFill>
                <a:ea typeface="Times New Roman"/>
                <a:cs typeface="+mn-cs"/>
              </a:rPr>
            </a:br>
            <a:endParaRPr lang="ru-RU" sz="6600" b="1" dirty="0">
              <a:solidFill>
                <a:srgbClr val="D60093"/>
              </a:solidFill>
            </a:endParaRPr>
          </a:p>
        </p:txBody>
      </p:sp>
      <p:pic>
        <p:nvPicPr>
          <p:cNvPr id="16387" name="Picture 3" descr="C:\Users\SAINT\Desktop\фото для педсовета\DSC01707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054">
            <a:off x="1331640" y="3573016"/>
            <a:ext cx="3600400" cy="28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SAINT\Desktop\фото для педсовета\DSC0170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035" y="735233"/>
            <a:ext cx="2448272" cy="278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шь\Desktop\фото интернат\100_453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9558">
            <a:off x="326717" y="1050191"/>
            <a:ext cx="3206577" cy="239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ользователшь\Desktop\фото интернат\100_45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8634">
            <a:off x="5149632" y="3364674"/>
            <a:ext cx="3543198" cy="26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88200"/>
      </p:ext>
    </p:extLst>
  </p:cSld>
  <p:clrMapOvr>
    <a:masterClrMapping/>
  </p:clrMapOvr>
  <p:transition spd="slow" advTm="29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82" y="116632"/>
            <a:ext cx="6300192" cy="1143000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D60093"/>
                </a:solidFill>
              </a:rPr>
              <a:t>Самообслуживающий</a:t>
            </a:r>
            <a:r>
              <a:rPr lang="ru-RU" sz="4000" b="1" dirty="0" smtClean="0">
                <a:solidFill>
                  <a:srgbClr val="D60093"/>
                </a:solidFill>
              </a:rPr>
              <a:t/>
            </a:r>
            <a:br>
              <a:rPr lang="ru-RU" sz="4000" b="1" dirty="0" smtClean="0">
                <a:solidFill>
                  <a:srgbClr val="D60093"/>
                </a:solidFill>
              </a:rPr>
            </a:br>
            <a:r>
              <a:rPr lang="ru-RU" sz="4000" b="1" dirty="0" smtClean="0">
                <a:solidFill>
                  <a:srgbClr val="D60093"/>
                </a:solidFill>
              </a:rPr>
              <a:t> труд</a:t>
            </a:r>
            <a:endParaRPr lang="ru-RU" sz="4000" b="1" dirty="0">
              <a:solidFill>
                <a:srgbClr val="D60093"/>
              </a:solidFill>
            </a:endParaRPr>
          </a:p>
        </p:txBody>
      </p:sp>
      <p:pic>
        <p:nvPicPr>
          <p:cNvPr id="7" name="Рисунок 6" descr="C:\Users\SAINT\Desktop\фото для педсовета\IMG_21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06240"/>
            <a:ext cx="2654923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Пользователшь\Desktop\фото интернат\100_4520.JPG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70" y="3789040"/>
            <a:ext cx="2840509" cy="244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Пользователшь\Desktop\фото интернат\100_4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9913">
            <a:off x="5579240" y="3987698"/>
            <a:ext cx="3270515" cy="24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шь\Desktop\фото интернат\100_4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4787">
            <a:off x="5901230" y="978912"/>
            <a:ext cx="303582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80214">
            <a:off x="287392" y="1783498"/>
            <a:ext cx="3274597" cy="24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1855">
            <a:off x="202253" y="4185079"/>
            <a:ext cx="3251206" cy="24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73335"/>
      </p:ext>
    </p:extLst>
  </p:cSld>
  <p:clrMapOvr>
    <a:masterClrMapping/>
  </p:clrMapOvr>
  <p:transition spd="slow" advTm="47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0420" name="Picture 4" descr="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231" cy="67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250577" y="5562842"/>
            <a:ext cx="8497888" cy="1154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1141166"/>
      </p:ext>
    </p:extLst>
  </p:cSld>
  <p:clrMapOvr>
    <a:masterClrMapping/>
  </p:clrMapOvr>
  <p:transition spd="slow" advTm="57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1_Оформление по умолчанию</vt:lpstr>
      <vt:lpstr>«Я рисую небо…»</vt:lpstr>
      <vt:lpstr>Работа по интересам</vt:lpstr>
      <vt:lpstr>Работа по интересам</vt:lpstr>
      <vt:lpstr>В свободную минутку </vt:lpstr>
      <vt:lpstr>Самообслуживающий  труд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SAINT</dc:creator>
  <cp:lastModifiedBy>Любовь</cp:lastModifiedBy>
  <cp:revision>79</cp:revision>
  <dcterms:created xsi:type="dcterms:W3CDTF">2013-03-19T05:59:32Z</dcterms:created>
  <dcterms:modified xsi:type="dcterms:W3CDTF">2014-12-24T14:09:45Z</dcterms:modified>
</cp:coreProperties>
</file>