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6" r:id="rId2"/>
    <p:sldId id="298" r:id="rId3"/>
    <p:sldId id="300" r:id="rId4"/>
    <p:sldId id="297" r:id="rId5"/>
    <p:sldId id="309" r:id="rId6"/>
    <p:sldId id="29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99"/>
    <a:srgbClr val="CC0066"/>
    <a:srgbClr val="FF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B986F7-B107-402C-8664-25AE7E783E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940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3491-3ADC-4AAF-9744-356F6887E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0845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03B82-4F44-46CE-82F0-D240A589AC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094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C5186-56E3-4684-B702-B8B145FFFC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0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55F8-826D-4EDE-AF98-45AF0D6C92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350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7D885-EB31-46B4-87D7-DB510CB280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44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B6881-5D57-4949-B205-18E1ABBC78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197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F53C0-B43B-4042-B87F-D58FF0D316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5005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B602B-17FD-45F2-8A3C-056D70134F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169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CBC6A-6EBE-45D2-9BF6-896867CC5A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0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9E88-626D-4375-A916-8227C31A8E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7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EE335D-E0E1-4013-B081-0EEA15456C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6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pPr lvl="0" algn="l" fontAlgn="ctr"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D60093"/>
                </a:solidFill>
              </a:rPr>
              <a:t>Занятие – игра: </a:t>
            </a:r>
            <a:br>
              <a:rPr lang="ru-RU" b="1" dirty="0" smtClean="0">
                <a:solidFill>
                  <a:srgbClr val="D60093"/>
                </a:solidFill>
              </a:rPr>
            </a:br>
            <a:r>
              <a:rPr lang="ru-RU" b="1" dirty="0" smtClean="0">
                <a:solidFill>
                  <a:srgbClr val="D60093"/>
                </a:solidFill>
              </a:rPr>
              <a:t>Ура! Ура!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4098" name="Picture 2" descr="C:\Users\SAINT\Desktop\фото для педсовета\DSC01723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84" y="170080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NT\Desktop\фото для педсовета\DSC01736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SAINT\Desktop\фото для педсовета\DSC017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3045">
            <a:off x="924558" y="4368171"/>
            <a:ext cx="2895784" cy="212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AINT\Desktop\фото для педсовета\DSC01762 (2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5394">
            <a:off x="3796169" y="3690693"/>
            <a:ext cx="3897207" cy="292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08402"/>
      </p:ext>
    </p:extLst>
  </p:cSld>
  <p:clrMapOvr>
    <a:masterClrMapping/>
  </p:clrMapOvr>
  <p:transition spd="slow" advTm="32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</p:spPr>
        <p:txBody>
          <a:bodyPr/>
          <a:lstStyle/>
          <a:p>
            <a:pPr lvl="0" fontAlgn="ctr">
              <a:spcBef>
                <a:spcPts val="450"/>
              </a:spcBef>
              <a:spcAft>
                <a:spcPts val="450"/>
              </a:spcAft>
            </a:pPr>
            <a:r>
              <a:rPr lang="ru-RU" sz="4000" b="1" dirty="0" smtClean="0">
                <a:solidFill>
                  <a:srgbClr val="D60093"/>
                </a:solidFill>
                <a:ea typeface="Times New Roman"/>
                <a:cs typeface="+mn-cs"/>
              </a:rPr>
              <a:t>Игровые тренинги </a:t>
            </a:r>
            <a:endParaRPr lang="ru-RU" sz="4000" b="1" dirty="0">
              <a:solidFill>
                <a:srgbClr val="D60093"/>
              </a:solidFill>
              <a:ea typeface="+mn-ea"/>
              <a:cs typeface="+mn-cs"/>
            </a:endParaRPr>
          </a:p>
        </p:txBody>
      </p:sp>
      <p:pic>
        <p:nvPicPr>
          <p:cNvPr id="6146" name="Picture 2" descr="C:\Users\SAINT\Desktop\фото для педсовета\DSC01714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4892">
            <a:off x="185080" y="20283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INT\Desktop\фото для педсовета\DSC017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8180">
            <a:off x="3492236" y="319549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SAINT\Desktop\фото для педсовета\DSC01719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628767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185921"/>
      </p:ext>
    </p:extLst>
  </p:cSld>
  <p:clrMapOvr>
    <a:masterClrMapping/>
  </p:clrMapOvr>
  <p:transition spd="slow" advTm="25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5" y="188640"/>
            <a:ext cx="9241611" cy="1426170"/>
          </a:xfrm>
        </p:spPr>
        <p:txBody>
          <a:bodyPr/>
          <a:lstStyle/>
          <a:p>
            <a:pPr lvl="0" fontAlgn="ctr">
              <a:spcBef>
                <a:spcPts val="450"/>
              </a:spcBef>
              <a:spcAft>
                <a:spcPts val="450"/>
              </a:spcAft>
            </a:pPr>
            <a:r>
              <a:rPr lang="ru-RU" sz="4000" b="1" dirty="0" smtClean="0">
                <a:solidFill>
                  <a:srgbClr val="D60093"/>
                </a:solidFill>
                <a:ea typeface="Times New Roman"/>
                <a:cs typeface="+mn-cs"/>
              </a:rPr>
              <a:t>Игры </a:t>
            </a:r>
            <a:r>
              <a:rPr lang="ru-RU" sz="4000" b="1" dirty="0">
                <a:solidFill>
                  <a:srgbClr val="D60093"/>
                </a:solidFill>
                <a:ea typeface="Times New Roman"/>
                <a:cs typeface="+mn-cs"/>
              </a:rPr>
              <a:t/>
            </a:r>
            <a:br>
              <a:rPr lang="ru-RU" sz="4000" b="1" dirty="0">
                <a:solidFill>
                  <a:srgbClr val="D60093"/>
                </a:solidFill>
                <a:ea typeface="Times New Roman"/>
                <a:cs typeface="+mn-cs"/>
              </a:rPr>
            </a:br>
            <a:endParaRPr lang="ru-RU" sz="6000" b="1" dirty="0">
              <a:solidFill>
                <a:srgbClr val="D60093"/>
              </a:solidFill>
            </a:endParaRPr>
          </a:p>
        </p:txBody>
      </p:sp>
      <p:pic>
        <p:nvPicPr>
          <p:cNvPr id="8194" name="Picture 2" descr="C:\Users\SAINT\Desktop\фото для педсовета\DSC01735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6962">
            <a:off x="312207" y="1376702"/>
            <a:ext cx="4608744" cy="34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INT\Desktop\фото для педсовета\DSC01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7257">
            <a:off x="1978788" y="3733551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шь\Desktop\фото интернат\100_45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6245">
            <a:off x="4912568" y="1412776"/>
            <a:ext cx="38410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39479"/>
      </p:ext>
    </p:extLst>
  </p:cSld>
  <p:clrMapOvr>
    <a:masterClrMapping/>
  </p:clrMapOvr>
  <p:transition spd="slow" advTm="34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ctr">
              <a:spcBef>
                <a:spcPts val="450"/>
              </a:spcBef>
              <a:spcAft>
                <a:spcPts val="450"/>
              </a:spcAft>
            </a:pPr>
            <a:r>
              <a:rPr lang="ru-RU" sz="4000" b="1" dirty="0" smtClean="0">
                <a:solidFill>
                  <a:srgbClr val="D60093"/>
                </a:solidFill>
                <a:ea typeface="Times New Roman"/>
                <a:cs typeface="+mn-cs"/>
              </a:rPr>
              <a:t>Состязания </a:t>
            </a:r>
            <a:r>
              <a:rPr lang="ru-RU" sz="4000" b="1" dirty="0">
                <a:solidFill>
                  <a:srgbClr val="D60093"/>
                </a:solidFill>
                <a:ea typeface="Times New Roman"/>
                <a:cs typeface="+mn-cs"/>
              </a:rPr>
              <a:t/>
            </a:r>
            <a:br>
              <a:rPr lang="ru-RU" sz="4000" b="1" dirty="0">
                <a:solidFill>
                  <a:srgbClr val="D60093"/>
                </a:solidFill>
                <a:ea typeface="Times New Roman"/>
                <a:cs typeface="+mn-cs"/>
              </a:rPr>
            </a:br>
            <a:endParaRPr lang="ru-RU" sz="6000" b="1" dirty="0">
              <a:solidFill>
                <a:srgbClr val="D60093"/>
              </a:solidFill>
            </a:endParaRPr>
          </a:p>
        </p:txBody>
      </p:sp>
      <p:pic>
        <p:nvPicPr>
          <p:cNvPr id="5122" name="Picture 2" descr="C:\Users\SAINT\Desktop\фото для педсовета\DSC01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485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INT\Desktop\фото для педсовета\DSC01732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899">
            <a:off x="3868835" y="325353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SAINT\Desktop\фото для педсовета\DSC01725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2677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007032"/>
      </p:ext>
    </p:extLst>
  </p:cSld>
  <p:clrMapOvr>
    <a:masterClrMapping/>
  </p:clrMapOvr>
  <p:transition spd="slow" advTm="62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156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Работа с </a:t>
            </a:r>
            <a:r>
              <a:rPr lang="ru-RU" b="1" dirty="0" err="1" smtClean="0">
                <a:solidFill>
                  <a:srgbClr val="D60093"/>
                </a:solidFill>
              </a:rPr>
              <a:t>мандалой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8434" name="Picture 2" descr="C:\Users\SAINT\Desktop\фото для педсовета\DSC017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57114" y="971314"/>
            <a:ext cx="4038600" cy="40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AINT\Desktop\фото для педсовета\DSC017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86">
                        <a14:foregroundMark x1="28395" y1="57473" x2="28395" y2="57473"/>
                        <a14:foregroundMark x1="16152" y1="60549" x2="16152" y2="60549"/>
                        <a14:foregroundMark x1="9259" y1="52418" x2="9259" y2="52418"/>
                        <a14:foregroundMark x1="7613" y1="48352" x2="7613" y2="48352"/>
                        <a14:foregroundMark x1="24897" y1="53407" x2="24897" y2="53407"/>
                        <a14:foregroundMark x1="33128" y1="59780" x2="33128" y2="59780"/>
                        <a14:foregroundMark x1="37551" y1="56154" x2="37551" y2="56154"/>
                        <a14:foregroundMark x1="39403" y1="54835" x2="39403" y2="54835"/>
                        <a14:foregroundMark x1="23354" y1="63187" x2="23354" y2="63187"/>
                        <a14:foregroundMark x1="11728" y1="57802" x2="11728" y2="57802"/>
                        <a14:foregroundMark x1="6379" y1="46374" x2="6379" y2="46374"/>
                        <a14:foregroundMark x1="8230" y1="38022" x2="8230" y2="38022"/>
                        <a14:foregroundMark x1="10185" y1="34945" x2="10185" y2="34945"/>
                        <a14:foregroundMark x1="12654" y1="33626" x2="12654" y2="33626"/>
                        <a14:foregroundMark x1="15844" y1="31319" x2="15844" y2="31319"/>
                        <a14:foregroundMark x1="21502" y1="29890" x2="21502" y2="29890"/>
                        <a14:foregroundMark x1="26543" y1="29231" x2="26543" y2="29231"/>
                        <a14:foregroundMark x1="29012" y1="35275" x2="29012" y2="35275"/>
                        <a14:foregroundMark x1="32819" y1="32308" x2="32819" y2="32308"/>
                        <a14:foregroundMark x1="13272" y1="37692" x2="13272" y2="37692"/>
                        <a14:foregroundMark x1="21193" y1="38022" x2="21193" y2="38022"/>
                        <a14:foregroundMark x1="15844" y1="36593" x2="15844" y2="36593"/>
                        <a14:foregroundMark x1="19239" y1="52747" x2="19239" y2="52747"/>
                        <a14:foregroundMark x1="23045" y1="50440" x2="23045" y2="50440"/>
                        <a14:foregroundMark x1="20576" y1="55165" x2="20576" y2="55165"/>
                        <a14:foregroundMark x1="36317" y1="70549" x2="36317" y2="70549"/>
                        <a14:foregroundMark x1="39095" y1="65824" x2="39095" y2="65824"/>
                        <a14:foregroundMark x1="39095" y1="61868" x2="39095" y2="61868"/>
                        <a14:foregroundMark x1="40638" y1="68571" x2="40638" y2="68571"/>
                        <a14:foregroundMark x1="37551" y1="73297" x2="37551" y2="73297"/>
                        <a14:foregroundMark x1="35905" y1="75275" x2="35905" y2="75275"/>
                        <a14:foregroundMark x1="35597" y1="68242" x2="35597" y2="68242"/>
                        <a14:foregroundMark x1="37860" y1="84396" x2="37860" y2="84396"/>
                        <a14:foregroundMark x1="41255" y1="86703" x2="41255" y2="86703"/>
                        <a14:foregroundMark x1="42593" y1="89341" x2="42593" y2="89341"/>
                        <a14:foregroundMark x1="45370" y1="88681" x2="45370" y2="88681"/>
                        <a14:foregroundMark x1="43519" y1="86703" x2="43519" y2="86703"/>
                        <a14:foregroundMark x1="44444" y1="80330" x2="44444" y2="80330"/>
                        <a14:foregroundMark x1="45062" y1="75604" x2="45062" y2="75604"/>
                        <a14:foregroundMark x1="57613" y1="73626" x2="57613" y2="73626"/>
                        <a14:foregroundMark x1="59877" y1="71538" x2="59877" y2="71538"/>
                        <a14:foregroundMark x1="63889" y1="66264" x2="63889" y2="66264"/>
                        <a14:foregroundMark x1="64918" y1="74286" x2="64918" y2="74286"/>
                        <a14:foregroundMark x1="64918" y1="80330" x2="64918" y2="80330"/>
                        <a14:foregroundMark x1="62037" y1="84396" x2="62037" y2="84396"/>
                        <a14:foregroundMark x1="60185" y1="88352" x2="60185" y2="88352"/>
                        <a14:foregroundMark x1="57922" y1="90440" x2="57922" y2="90440"/>
                        <a14:foregroundMark x1="69650" y1="77582" x2="69650" y2="77582"/>
                        <a14:foregroundMark x1="66461" y1="72637" x2="66461" y2="72637"/>
                        <a14:foregroundMark x1="67695" y1="68571" x2="67695" y2="68571"/>
                        <a14:foregroundMark x1="66461" y1="63516" x2="66461" y2="63516"/>
                        <a14:foregroundMark x1="64918" y1="62198" x2="64918" y2="62198"/>
                        <a14:foregroundMark x1="65535" y1="55824" x2="65535" y2="55824"/>
                        <a14:foregroundMark x1="68930" y1="55824" x2="68930" y2="55824"/>
                        <a14:foregroundMark x1="72119" y1="56484" x2="72119" y2="56484"/>
                        <a14:foregroundMark x1="74897" y1="58132" x2="74897" y2="58132"/>
                        <a14:foregroundMark x1="79321" y1="51429" x2="79321" y2="51429"/>
                        <a14:foregroundMark x1="88477" y1="50440" x2="88477" y2="50440"/>
                        <a14:foregroundMark x1="88477" y1="53736" x2="88477" y2="53736"/>
                        <a14:foregroundMark x1="90329" y1="37692" x2="90329" y2="37692"/>
                        <a14:foregroundMark x1="84053" y1="33956" x2="84053" y2="33956"/>
                        <a14:foregroundMark x1="79938" y1="36264" x2="79938" y2="36264"/>
                        <a14:foregroundMark x1="73971" y1="32637" x2="73971" y2="32637"/>
                        <a14:foregroundMark x1="75617" y1="35934" x2="75617" y2="35934"/>
                        <a14:foregroundMark x1="60185" y1="29890" x2="60185" y2="29890"/>
                        <a14:foregroundMark x1="63580" y1="22198" x2="63580" y2="22198"/>
                        <a14:foregroundMark x1="61728" y1="25934" x2="61728" y2="25934"/>
                        <a14:foregroundMark x1="60185" y1="22527" x2="60185" y2="22527"/>
                        <a14:foregroundMark x1="63889" y1="18791" x2="63889" y2="18791"/>
                        <a14:foregroundMark x1="59568" y1="11099" x2="59568" y2="11099"/>
                        <a14:foregroundMark x1="56070" y1="16484" x2="56070" y2="16484"/>
                        <a14:foregroundMark x1="55453" y1="8462" x2="55453" y2="8462"/>
                        <a14:foregroundMark x1="55144" y1="19890" x2="55144" y2="19890"/>
                        <a14:foregroundMark x1="43210" y1="21538" x2="43210" y2="21538"/>
                        <a14:foregroundMark x1="41975" y1="16484" x2="41975" y2="16484"/>
                        <a14:foregroundMark x1="42284" y1="12088" x2="42284" y2="12088"/>
                        <a14:foregroundMark x1="44753" y1="9121" x2="44753" y2="9121"/>
                        <a14:foregroundMark x1="45370" y1="6044" x2="45370" y2="6044"/>
                        <a14:foregroundMark x1="41975" y1="9780" x2="41975" y2="9780"/>
                        <a14:foregroundMark x1="36626" y1="16484" x2="36626" y2="16484"/>
                        <a14:foregroundMark x1="35288" y1="21538" x2="35288" y2="21538"/>
                        <a14:foregroundMark x1="38477" y1="22527" x2="38477" y2="22527"/>
                        <a14:foregroundMark x1="37551" y1="26264" x2="37551" y2="26264"/>
                        <a14:foregroundMark x1="38169" y1="29890" x2="38169" y2="29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608" y="764704"/>
            <a:ext cx="4038600" cy="37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SAINT\Desktop\фото для педсовета\DSC01779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24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3312368" cy="31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988828"/>
      </p:ext>
    </p:extLst>
  </p:cSld>
  <p:clrMapOvr>
    <a:masterClrMapping/>
  </p:clrMapOvr>
  <p:transition spd="slow" advTm="311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  <a:ea typeface="Times New Roman"/>
                <a:cs typeface="+mn-cs"/>
              </a:rPr>
              <a:t>Наше творчество </a:t>
            </a:r>
            <a:endParaRPr lang="ru-RU" sz="6600" b="1" dirty="0">
              <a:solidFill>
                <a:srgbClr val="D60093"/>
              </a:solidFill>
            </a:endParaRPr>
          </a:p>
        </p:txBody>
      </p:sp>
      <p:pic>
        <p:nvPicPr>
          <p:cNvPr id="9" name="Рисунок 8" descr="C:\Users\SAINT\Desktop\фото для педсовета\Копия (2) Фото00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16730"/>
            <a:ext cx="3556109" cy="272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3" name="Picture 5" descr="C:\Users\SAINT\Desktop\фото для педсовета\PICT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38062"/>
            <a:ext cx="3080216" cy="293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SAINT\Desktop\фото для педсовета\PICT000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49949">
            <a:off x="4918948" y="3518886"/>
            <a:ext cx="2376264" cy="279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2" name="Picture 4" descr="C:\Users\SAINT\Desktop\фото для педсовета\DSC034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9508">
            <a:off x="997847" y="3530229"/>
            <a:ext cx="3700829" cy="27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22817"/>
      </p:ext>
    </p:extLst>
  </p:cSld>
  <p:clrMapOvr>
    <a:masterClrMapping/>
  </p:clrMapOvr>
  <p:transition spd="slow" advTm="82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1_Оформление по умолчанию</vt:lpstr>
      <vt:lpstr>Занятие – игра:  Ура! Ура!</vt:lpstr>
      <vt:lpstr>Игровые тренинги </vt:lpstr>
      <vt:lpstr>Игры  </vt:lpstr>
      <vt:lpstr>Состязания  </vt:lpstr>
      <vt:lpstr>Работа с мандалой</vt:lpstr>
      <vt:lpstr>Наше творчество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SAINT</dc:creator>
  <cp:lastModifiedBy>Любовь</cp:lastModifiedBy>
  <cp:revision>79</cp:revision>
  <dcterms:created xsi:type="dcterms:W3CDTF">2013-03-19T05:59:32Z</dcterms:created>
  <dcterms:modified xsi:type="dcterms:W3CDTF">2014-12-24T14:08:19Z</dcterms:modified>
</cp:coreProperties>
</file>