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4" r:id="rId2"/>
    <p:sldId id="307" r:id="rId3"/>
    <p:sldId id="303" r:id="rId4"/>
    <p:sldId id="301" r:id="rId5"/>
    <p:sldId id="308" r:id="rId6"/>
    <p:sldId id="31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99"/>
    <a:srgbClr val="CC0066"/>
    <a:srgbClr val="FF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B986F7-B107-402C-8664-25AE7E783E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940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3491-3ADC-4AAF-9744-356F6887E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84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03B82-4F44-46CE-82F0-D240A589AC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094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C5186-56E3-4684-B702-B8B145FFFC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0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55F8-826D-4EDE-AF98-45AF0D6C92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50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7D885-EB31-46B4-87D7-DB510CB280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44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B6881-5D57-4949-B205-18E1ABBC78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197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F53C0-B43B-4042-B87F-D58FF0D316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005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B602B-17FD-45F2-8A3C-056D70134F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169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CBC6A-6EBE-45D2-9BF6-896867CC5A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0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9E88-626D-4375-A916-8227C31A8E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7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EE335D-E0E1-4013-B081-0EEA15456C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6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81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Экскурсии</a:t>
            </a:r>
            <a:r>
              <a:rPr lang="ru-RU" dirty="0" smtClean="0">
                <a:solidFill>
                  <a:srgbClr val="D60093"/>
                </a:solidFill>
              </a:rPr>
              <a:t> </a:t>
            </a:r>
            <a:endParaRPr lang="ru-RU" dirty="0">
              <a:solidFill>
                <a:srgbClr val="D60093"/>
              </a:solidFill>
            </a:endParaRPr>
          </a:p>
        </p:txBody>
      </p:sp>
      <p:pic>
        <p:nvPicPr>
          <p:cNvPr id="11266" name="Picture 2" descr="C:\Users\SAINT\Desktop\фото для педсовета\IMG_49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INT\Desktop\фото для педсовета\IMG_4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6794">
            <a:off x="4355976" y="321297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INT\Desktop\фото для педсовета\IMG_492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83183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058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77687">
            <a:off x="1436646" y="4004407"/>
            <a:ext cx="2736304" cy="224395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29759077"/>
      </p:ext>
    </p:extLst>
  </p:cSld>
  <p:clrMapOvr>
    <a:masterClrMapping/>
  </p:clrMapOvr>
  <p:transition spd="slow" advTm="39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20" y="0"/>
            <a:ext cx="685110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D60093"/>
                </a:solidFill>
              </a:rPr>
              <a:t>Посещение выставок</a:t>
            </a:r>
            <a:endParaRPr lang="ru-RU" sz="4000" b="1" dirty="0">
              <a:solidFill>
                <a:srgbClr val="D60093"/>
              </a:solidFill>
            </a:endParaRPr>
          </a:p>
        </p:txBody>
      </p:sp>
      <p:pic>
        <p:nvPicPr>
          <p:cNvPr id="14338" name="Picture 2" descr="C:\Users\SAINT\Desktop\фото для педсовета\DSC0137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61930">
            <a:off x="280650" y="1628832"/>
            <a:ext cx="4164487" cy="26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INT\Desktop\фото для педсовета\DSC013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9645">
            <a:off x="4304511" y="2027016"/>
            <a:ext cx="4367032" cy="32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INT\Desktop\фото для педсовета\DSC0139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367240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44536"/>
      </p:ext>
    </p:extLst>
  </p:cSld>
  <p:clrMapOvr>
    <a:masterClrMapping/>
  </p:clrMapOvr>
  <p:transition spd="slow" advTm="31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Выход </a:t>
            </a:r>
            <a:br>
              <a:rPr lang="ru-RU" b="1" dirty="0" smtClean="0">
                <a:solidFill>
                  <a:srgbClr val="D60093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в парковую зону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0242" name="Picture 2" descr="C:\Users\SAINT\Desktop\фото для педсовета\IMG_49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7724">
            <a:off x="291577" y="1951969"/>
            <a:ext cx="4519616" cy="33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INT\Desktop\фото для педсовета\IMG_49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8356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77941"/>
      </p:ext>
    </p:extLst>
  </p:cSld>
  <p:clrMapOvr>
    <a:masterClrMapping/>
  </p:clrMapOvr>
  <p:transition spd="slow" advTm="318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ctr">
              <a:spcBef>
                <a:spcPts val="450"/>
              </a:spcBef>
              <a:spcAft>
                <a:spcPts val="450"/>
              </a:spcAft>
            </a:pPr>
            <a:r>
              <a:rPr lang="ru-RU" sz="4000" b="1" dirty="0" smtClean="0">
                <a:solidFill>
                  <a:srgbClr val="D60093"/>
                </a:solidFill>
                <a:ea typeface="Times New Roman"/>
                <a:cs typeface="+mn-cs"/>
              </a:rPr>
              <a:t>Посещение бассейна</a:t>
            </a:r>
            <a:r>
              <a:rPr lang="ru-RU" sz="4000" b="1" dirty="0">
                <a:solidFill>
                  <a:srgbClr val="D60093"/>
                </a:solidFill>
                <a:ea typeface="Times New Roman"/>
                <a:cs typeface="+mn-cs"/>
              </a:rPr>
              <a:t/>
            </a:r>
            <a:br>
              <a:rPr lang="ru-RU" sz="4000" b="1" dirty="0">
                <a:solidFill>
                  <a:srgbClr val="D60093"/>
                </a:solidFill>
                <a:ea typeface="Times New Roman"/>
                <a:cs typeface="+mn-cs"/>
              </a:rPr>
            </a:br>
            <a:r>
              <a:rPr lang="ru-RU" sz="2800" dirty="0" smtClean="0">
                <a:solidFill>
                  <a:srgbClr val="7030A0"/>
                </a:solidFill>
                <a:ea typeface="Times New Roman"/>
                <a:cs typeface="+mn-cs"/>
              </a:rPr>
              <a:t> </a:t>
            </a:r>
            <a:endParaRPr lang="ru-RU" dirty="0"/>
          </a:p>
        </p:txBody>
      </p:sp>
      <p:pic>
        <p:nvPicPr>
          <p:cNvPr id="9218" name="Picture 2" descr="C:\Users\SAINT\Desktop\фото для педсовета\IMG_4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1646">
            <a:off x="482578" y="185089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INT\Desktop\фото для педсовета\IMG_4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7394">
            <a:off x="4716016" y="22768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INT\Desktop\фото для педсовета\IMG_493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347120"/>
            <a:ext cx="300799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AINT\Desktop\фото для педсовета\IMG_493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109">
            <a:off x="5923811" y="836712"/>
            <a:ext cx="2789555" cy="20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AINT\Desktop\фото для педсовета\IMG_493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66" y="4578464"/>
            <a:ext cx="2724150" cy="204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253737"/>
      </p:ext>
    </p:extLst>
  </p:cSld>
  <p:clrMapOvr>
    <a:masterClrMapping/>
  </p:clrMapOvr>
  <p:transition spd="slow" advTm="44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Мы на катке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5363" name="Picture 3" descr="C:\Users\SAINT\Desktop\фото для педсовета\DSC016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3087">
            <a:off x="539552" y="170080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AINT\Desktop\фото для педсовета\DSC01632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691">
            <a:off x="4621827" y="146704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AINT\Desktop\фото для педсовета\DSC01641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367240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969435"/>
      </p:ext>
    </p:extLst>
  </p:cSld>
  <p:clrMapOvr>
    <a:masterClrMapping/>
  </p:clrMapOvr>
  <p:transition spd="slow" advTm="30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6052"/>
            <a:ext cx="7067128" cy="1143000"/>
          </a:xfrm>
        </p:spPr>
        <p:txBody>
          <a:bodyPr/>
          <a:lstStyle/>
          <a:p>
            <a:r>
              <a:rPr lang="ru-RU" sz="5000" b="1" i="1" kern="1200" dirty="0">
                <a:solidFill>
                  <a:srgbClr val="B13F9A"/>
                </a:solidFill>
                <a:latin typeface="Calibri"/>
              </a:rPr>
              <a:t>Праздник в </a:t>
            </a:r>
            <a:r>
              <a:rPr lang="ru-RU" sz="5000" b="1" i="1" kern="1200" dirty="0" smtClean="0">
                <a:solidFill>
                  <a:srgbClr val="B13F9A"/>
                </a:solidFill>
                <a:latin typeface="Calibri"/>
              </a:rPr>
              <a:t>интернате</a:t>
            </a:r>
            <a:endParaRPr lang="ru-RU" dirty="0"/>
          </a:p>
        </p:txBody>
      </p:sp>
      <p:pic>
        <p:nvPicPr>
          <p:cNvPr id="9" name="Рисунок 8" descr="F:\фото с камеры\ФОТО\мои фото по работе\День именинника фото\100_13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040560" cy="38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045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22745"/>
      </p:ext>
    </p:extLst>
  </p:cSld>
  <p:clrMapOvr>
    <a:masterClrMapping/>
  </p:clrMapOvr>
  <p:transition spd="slow" advTm="30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1_Оформление по умолчанию</vt:lpstr>
      <vt:lpstr>Экскурсии </vt:lpstr>
      <vt:lpstr>Посещение выставок</vt:lpstr>
      <vt:lpstr>Выход  в парковую зону</vt:lpstr>
      <vt:lpstr>Посещение бассейна  </vt:lpstr>
      <vt:lpstr>Мы на катке</vt:lpstr>
      <vt:lpstr>Праздник в интернате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SAINT</dc:creator>
  <cp:lastModifiedBy>Любовь</cp:lastModifiedBy>
  <cp:revision>80</cp:revision>
  <dcterms:created xsi:type="dcterms:W3CDTF">2013-03-19T05:59:32Z</dcterms:created>
  <dcterms:modified xsi:type="dcterms:W3CDTF">2014-12-24T13:40:51Z</dcterms:modified>
</cp:coreProperties>
</file>