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13" r:id="rId2"/>
    <p:sldId id="33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990099"/>
    <a:srgbClr val="CC0066"/>
    <a:srgbClr val="FF0066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08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15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png"/><Relationship Id="rId7" Type="http://schemas.openxmlformats.org/officeDocument/2006/relationships/image" Target="../media/image7.gi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gif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9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Freeform 8"/>
          <p:cNvSpPr>
            <a:spLocks/>
          </p:cNvSpPr>
          <p:nvPr userDrawn="1"/>
        </p:nvSpPr>
        <p:spPr bwMode="ltGray">
          <a:xfrm>
            <a:off x="0" y="0"/>
            <a:ext cx="9144000" cy="6858000"/>
          </a:xfrm>
          <a:custGeom>
            <a:avLst/>
            <a:gdLst>
              <a:gd name="T0" fmla="*/ 1488 w 5760"/>
              <a:gd name="T1" fmla="*/ 0 h 4320"/>
              <a:gd name="T2" fmla="*/ 564 w 5760"/>
              <a:gd name="T3" fmla="*/ 617 h 4320"/>
              <a:gd name="T4" fmla="*/ 0 w 5760"/>
              <a:gd name="T5" fmla="*/ 1734 h 4320"/>
              <a:gd name="T6" fmla="*/ 0 w 5760"/>
              <a:gd name="T7" fmla="*/ 4320 h 4320"/>
              <a:gd name="T8" fmla="*/ 5760 w 5760"/>
              <a:gd name="T9" fmla="*/ 4320 h 4320"/>
              <a:gd name="T10" fmla="*/ 5760 w 5760"/>
              <a:gd name="T11" fmla="*/ 0 h 4320"/>
              <a:gd name="T12" fmla="*/ 1488 w 5760"/>
              <a:gd name="T13" fmla="*/ 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0" h="4320">
                <a:moveTo>
                  <a:pt x="1488" y="0"/>
                </a:moveTo>
                <a:cubicBezTo>
                  <a:pt x="1093" y="94"/>
                  <a:pt x="670" y="476"/>
                  <a:pt x="564" y="617"/>
                </a:cubicBezTo>
                <a:cubicBezTo>
                  <a:pt x="458" y="758"/>
                  <a:pt x="94" y="1117"/>
                  <a:pt x="0" y="1734"/>
                </a:cubicBez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1488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9000"/>
                </a:schemeClr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5166" name="Group 46"/>
          <p:cNvGrpSpPr>
            <a:grpSpLocks/>
          </p:cNvGrpSpPr>
          <p:nvPr userDrawn="1"/>
        </p:nvGrpSpPr>
        <p:grpSpPr bwMode="auto">
          <a:xfrm rot="10800000">
            <a:off x="0" y="3657600"/>
            <a:ext cx="9144000" cy="3200400"/>
            <a:chOff x="0" y="0"/>
            <a:chExt cx="5760" cy="2016"/>
          </a:xfrm>
        </p:grpSpPr>
        <p:pic>
          <p:nvPicPr>
            <p:cNvPr id="5167" name="Picture 47" descr="7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20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68" name="Picture 48" descr="04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0" y="0"/>
              <a:ext cx="858" cy="7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130" name="Picture 10" descr="123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gray">
          <a:xfrm>
            <a:off x="152400" y="228600"/>
            <a:ext cx="1676400" cy="1163638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54" name="Picture 34" descr="water_2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95400" y="914400"/>
            <a:ext cx="381000" cy="23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60" name="Picture 40" descr="fire14"/>
          <p:cNvPicPr>
            <a:picLocks noChangeAspect="1" noChangeArrowheads="1" noCrop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95400" y="7620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61" name="Rectangle 4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162" name="Rectangle 4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164" name="Rectangle 4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165" name="Rectangle 4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0B986F7-B107-402C-8664-25AE7E783EB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pic>
        <p:nvPicPr>
          <p:cNvPr id="5171" name="Picture 51" descr="B_Fly26"/>
          <p:cNvPicPr>
            <a:picLocks noChangeAspect="1" noChangeArrowheads="1" noCrop="1"/>
          </p:cNvPicPr>
          <p:nvPr userDrawn="1"/>
        </p:nvPicPr>
        <p:blipFill>
          <a:blip r:embed="rId7">
            <a:lum bright="-12000" contrast="-100000"/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0" y="449263"/>
            <a:ext cx="990600" cy="89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72" name="Picture 52" descr="B_Fly26"/>
          <p:cNvPicPr>
            <a:picLocks noChangeAspect="1" noChangeArrowheads="1" noCrop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0" y="381000"/>
            <a:ext cx="990600" cy="89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73" name="Picture 53" descr="bupestrid beetle 5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67600" y="6259513"/>
            <a:ext cx="838200" cy="322262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75" name="Picture 55" descr="WB01292_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5105400"/>
            <a:ext cx="400050" cy="400050"/>
          </a:xfrm>
          <a:prstGeom prst="rect">
            <a:avLst/>
          </a:prstGeom>
          <a:noFill/>
          <a:effectLst>
            <a:outerShdw dist="107763" dir="189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79407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6C3491-3ADC-4AAF-9744-356F6887E78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808453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03B82-4F44-46CE-82F0-D240A589AC3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309484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BC5186-56E3-4684-B702-B8B145FFFC5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49046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B55F8-826D-4EDE-AF98-45AF0D6C92B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435044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F7D885-EB31-46B4-87D7-DB510CB280F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464439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2B6881-5D57-4949-B205-18E1ABBC78A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041973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EF53C0-B43B-4042-B87F-D58FF0D316B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450054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0B602B-17FD-45F2-8A3C-056D70134FA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616940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CBC6A-6EBE-45D2-9BF6-896867CC5A8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80043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D29E88-626D-4375-A916-8227C31A8E2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7278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8A00"/>
            </a:gs>
            <a:gs pos="100000">
              <a:srgbClr val="99FF66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7"/>
          <p:cNvSpPr>
            <a:spLocks/>
          </p:cNvSpPr>
          <p:nvPr userDrawn="1"/>
        </p:nvSpPr>
        <p:spPr bwMode="ltGray">
          <a:xfrm>
            <a:off x="0" y="0"/>
            <a:ext cx="9144000" cy="6858000"/>
          </a:xfrm>
          <a:custGeom>
            <a:avLst/>
            <a:gdLst>
              <a:gd name="T0" fmla="*/ 1488 w 5760"/>
              <a:gd name="T1" fmla="*/ 0 h 4320"/>
              <a:gd name="T2" fmla="*/ 564 w 5760"/>
              <a:gd name="T3" fmla="*/ 617 h 4320"/>
              <a:gd name="T4" fmla="*/ 0 w 5760"/>
              <a:gd name="T5" fmla="*/ 1734 h 4320"/>
              <a:gd name="T6" fmla="*/ 0 w 5760"/>
              <a:gd name="T7" fmla="*/ 4320 h 4320"/>
              <a:gd name="T8" fmla="*/ 5760 w 5760"/>
              <a:gd name="T9" fmla="*/ 4320 h 4320"/>
              <a:gd name="T10" fmla="*/ 5760 w 5760"/>
              <a:gd name="T11" fmla="*/ 0 h 4320"/>
              <a:gd name="T12" fmla="*/ 1488 w 5760"/>
              <a:gd name="T13" fmla="*/ 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0" h="4320">
                <a:moveTo>
                  <a:pt x="1488" y="0"/>
                </a:moveTo>
                <a:cubicBezTo>
                  <a:pt x="1093" y="94"/>
                  <a:pt x="670" y="476"/>
                  <a:pt x="564" y="617"/>
                </a:cubicBezTo>
                <a:cubicBezTo>
                  <a:pt x="458" y="758"/>
                  <a:pt x="94" y="1117"/>
                  <a:pt x="0" y="1734"/>
                </a:cubicBez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1488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9000"/>
                </a:schemeClr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pic>
        <p:nvPicPr>
          <p:cNvPr id="1034" name="Picture 10" descr="123"/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gray">
          <a:xfrm>
            <a:off x="152400" y="228600"/>
            <a:ext cx="1676400" cy="1163638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water_2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95400" y="914400"/>
            <a:ext cx="381000" cy="23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EE335D-E0E1-4013-B081-0EEA15456C94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033" name="Freeform 9"/>
          <p:cNvSpPr>
            <a:spLocks/>
          </p:cNvSpPr>
          <p:nvPr userDrawn="1"/>
        </p:nvSpPr>
        <p:spPr bwMode="gray">
          <a:xfrm rot="10800000">
            <a:off x="0" y="6629400"/>
            <a:ext cx="9144000" cy="228600"/>
          </a:xfrm>
          <a:custGeom>
            <a:avLst/>
            <a:gdLst>
              <a:gd name="T0" fmla="*/ 8 w 5767"/>
              <a:gd name="T1" fmla="*/ 2730 h 2730"/>
              <a:gd name="T2" fmla="*/ 3040 w 5767"/>
              <a:gd name="T3" fmla="*/ 2726 h 2730"/>
              <a:gd name="T4" fmla="*/ 3347 w 5767"/>
              <a:gd name="T5" fmla="*/ 2630 h 2730"/>
              <a:gd name="T6" fmla="*/ 3795 w 5767"/>
              <a:gd name="T7" fmla="*/ 2170 h 2730"/>
              <a:gd name="T8" fmla="*/ 4115 w 5767"/>
              <a:gd name="T9" fmla="*/ 2080 h 2730"/>
              <a:gd name="T10" fmla="*/ 5760 w 5767"/>
              <a:gd name="T11" fmla="*/ 2093 h 2730"/>
              <a:gd name="T12" fmla="*/ 5767 w 5767"/>
              <a:gd name="T13" fmla="*/ 0 h 2730"/>
              <a:gd name="T14" fmla="*/ 0 w 5767"/>
              <a:gd name="T15" fmla="*/ 1 h 2730"/>
              <a:gd name="T16" fmla="*/ 8 w 5767"/>
              <a:gd name="T17" fmla="*/ 2730 h 27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767" h="2730">
                <a:moveTo>
                  <a:pt x="8" y="2730"/>
                </a:moveTo>
                <a:lnTo>
                  <a:pt x="3040" y="2726"/>
                </a:lnTo>
                <a:cubicBezTo>
                  <a:pt x="3181" y="2726"/>
                  <a:pt x="3224" y="2728"/>
                  <a:pt x="3347" y="2630"/>
                </a:cubicBezTo>
                <a:lnTo>
                  <a:pt x="3795" y="2170"/>
                </a:lnTo>
                <a:cubicBezTo>
                  <a:pt x="3923" y="2078"/>
                  <a:pt x="3942" y="2074"/>
                  <a:pt x="4115" y="2080"/>
                </a:cubicBezTo>
                <a:lnTo>
                  <a:pt x="5760" y="2093"/>
                </a:lnTo>
                <a:lnTo>
                  <a:pt x="5767" y="0"/>
                </a:lnTo>
                <a:lnTo>
                  <a:pt x="0" y="1"/>
                </a:lnTo>
                <a:lnTo>
                  <a:pt x="8" y="2730"/>
                </a:lnTo>
                <a:close/>
              </a:path>
            </a:pathLst>
          </a:custGeom>
          <a:solidFill>
            <a:srgbClr val="008A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pic>
        <p:nvPicPr>
          <p:cNvPr id="1036" name="Picture 12" descr="butterfly 19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629051">
            <a:off x="457200" y="304800"/>
            <a:ext cx="914400" cy="904875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03674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ip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9036" y="1484784"/>
            <a:ext cx="7814964" cy="1143000"/>
          </a:xfrm>
        </p:spPr>
        <p:txBody>
          <a:bodyPr/>
          <a:lstStyle/>
          <a:p>
            <a:r>
              <a:rPr lang="ru-RU" sz="8000" b="1" dirty="0" smtClean="0">
                <a:solidFill>
                  <a:srgbClr val="D60093"/>
                </a:solidFill>
                <a:latin typeface="Monotype Corsiva" pitchFamily="66" charset="0"/>
              </a:rPr>
              <a:t>«Что?»,  «Когда?», </a:t>
            </a:r>
            <a:br>
              <a:rPr lang="ru-RU" sz="8000" b="1" dirty="0" smtClean="0">
                <a:solidFill>
                  <a:srgbClr val="D60093"/>
                </a:solidFill>
                <a:latin typeface="Monotype Corsiva" pitchFamily="66" charset="0"/>
              </a:rPr>
            </a:br>
            <a:r>
              <a:rPr lang="ru-RU" sz="8000" b="1" dirty="0" smtClean="0">
                <a:solidFill>
                  <a:srgbClr val="D60093"/>
                </a:solidFill>
                <a:latin typeface="Monotype Corsiva" pitchFamily="66" charset="0"/>
              </a:rPr>
              <a:t>«Зачем»  и  «Почему?»</a:t>
            </a:r>
            <a:endParaRPr lang="ru-RU" sz="8000" b="1" dirty="0">
              <a:solidFill>
                <a:srgbClr val="D60093"/>
              </a:solidFill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4725144"/>
            <a:ext cx="8568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</a:rPr>
              <a:t>Практический этап досуговой деятельности</a:t>
            </a:r>
            <a:endParaRPr lang="ru-RU" sz="4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427418"/>
      </p:ext>
    </p:extLst>
  </p:cSld>
  <p:clrMapOvr>
    <a:masterClrMapping/>
  </p:clrMapOvr>
  <p:transition spd="slow" advTm="2856">
    <p:wipe/>
  </p:transition>
  <p:timing>
    <p:tnLst>
      <p:par>
        <p:cTn id="1" dur="indefinite" restart="never" nodeType="tmRoot"/>
      </p:par>
    </p:tnLst>
  </p:timing>
  <p:extLst mod="1">
    <p:ext uri="{E180D4A7-C9FB-4DFB-919C-405C955672EB}">
      <p14:showEvtLst xmlns:p14="http://schemas.microsoft.com/office/powerpoint/2010/main">
        <p14:playEvt time="0" objId="5"/>
      </p14:showEvt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778098"/>
          </a:xfrm>
        </p:spPr>
        <p:txBody>
          <a:bodyPr/>
          <a:lstStyle/>
          <a:p>
            <a:r>
              <a:rPr lang="ru-RU" sz="3600" b="1" dirty="0" smtClean="0">
                <a:solidFill>
                  <a:srgbClr val="D60093"/>
                </a:solidFill>
              </a:rPr>
              <a:t>Участие в краевых конкурсах</a:t>
            </a:r>
            <a:endParaRPr lang="ru-RU" sz="3600" b="1" dirty="0">
              <a:solidFill>
                <a:srgbClr val="D60093"/>
              </a:solidFill>
            </a:endParaRPr>
          </a:p>
        </p:txBody>
      </p:sp>
      <p:pic>
        <p:nvPicPr>
          <p:cNvPr id="9" name="Рисунок 8" descr="E:\Для Прообраз 27\Татьяне Федосеевне\Креативные валентинки-работы детей\Нужных Л.Ф. - валентинки\Ушаков Евгений 24.10.99 КГКСКОУ  СКШИ 8 ВИДА  11, 7а класс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52536">
            <a:off x="469419" y="1128317"/>
            <a:ext cx="3004789" cy="2743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 descr="E:\Для Прообраз 27\Татьяне Федосеевне\Креативные валентинки-работы детей\Мозоль Л.Н - валентинки\Мусагитов Роман 03.09.1999     7б класс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706709">
            <a:off x="5753684" y="1068879"/>
            <a:ext cx="2390280" cy="265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E:\Для Прообраз 27\Татьяне Федосеевне\Креативные валентинки-работы детей\Мозоль Л.Н - валентинки\Челнаков Арнольд  02.10.1998   8а класс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37971">
            <a:off x="3379585" y="3245224"/>
            <a:ext cx="3716794" cy="204500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796136" y="2881741"/>
            <a:ext cx="4038600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" name="Рисунок 9" descr="E:\Для Прообраз 27\Татьяне Федосеевне\Креативные валентинки-работы детей\Нужных Л.Ф. - валентинки\Челнаков Арнольд  02.10.1998  КГКСКОУ  СКШИ 8 ВИДА  11- 8а класс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088101">
            <a:off x="1024111" y="3759660"/>
            <a:ext cx="3159062" cy="26440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6427544"/>
      </p:ext>
    </p:extLst>
  </p:cSld>
  <p:clrMapOvr>
    <a:masterClrMapping/>
  </p:clrMapOvr>
  <p:transition spd="slow" advTm="4164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</TotalTime>
  <Words>14</Words>
  <Application>Microsoft Office PowerPoint</Application>
  <PresentationFormat>Экран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1_Оформление по умолчанию</vt:lpstr>
      <vt:lpstr>«Что?»,  «Когда?»,  «Зачем»  и  «Почему?»</vt:lpstr>
      <vt:lpstr>Участие в краевых конкурсах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SAINT</dc:creator>
  <cp:lastModifiedBy>Любовь</cp:lastModifiedBy>
  <cp:revision>83</cp:revision>
  <dcterms:created xsi:type="dcterms:W3CDTF">2013-03-19T05:59:32Z</dcterms:created>
  <dcterms:modified xsi:type="dcterms:W3CDTF">2014-12-24T14:20:36Z</dcterms:modified>
</cp:coreProperties>
</file>