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Здоровый образ</a:t>
            </a:r>
            <a:br>
              <a:rPr lang="ru-RU" dirty="0" smtClean="0"/>
            </a:br>
            <a:r>
              <a:rPr lang="ru-RU" dirty="0" smtClean="0"/>
              <a:t>жизни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Презентацию подготовил:</a:t>
            </a:r>
          </a:p>
          <a:p>
            <a:r>
              <a:rPr lang="ru-RU" dirty="0" smtClean="0"/>
              <a:t>Богданов И.Я.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99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80920" cy="15841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Правильное питание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0407\Desktop\af2c1a7f0d750c4e378b34035919e2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3096344" cy="443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0407\Desktop\zdorovoe-pitani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060848"/>
            <a:ext cx="5040560" cy="4438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20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086" y="332656"/>
            <a:ext cx="8352928" cy="13681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Здоровый сон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0407\Desktop\Bezimyanni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311" y="1700808"/>
            <a:ext cx="8352928" cy="4832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41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2241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Активная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0407\Desktop\tour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821"/>
          <a:stretch/>
        </p:blipFill>
        <p:spPr bwMode="auto">
          <a:xfrm>
            <a:off x="467544" y="1556792"/>
            <a:ext cx="8208912" cy="496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233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58417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Долгое пребывание в сидячем положении при работе на компьютере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a0407\Desktop\----2_~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18564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616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29614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Воздействие электромагнитного излучения на организм человека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a0407\Desktop\3-electromagnetic-radia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7" y="1628801"/>
            <a:ext cx="842493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40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Утомление глаз при длительной работе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a0407\Desktop\imagesCAXQCF4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11544"/>
            <a:ext cx="8208912" cy="4983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1084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Стресс при потере информации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a0407\Desktop\slide_1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5521"/>
          <a:stretch/>
        </p:blipFill>
        <p:spPr bwMode="auto">
          <a:xfrm>
            <a:off x="467544" y="1484784"/>
            <a:ext cx="8280920" cy="499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75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a0407\Desktop\slide_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36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38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Здоровый образ жизни </vt:lpstr>
      <vt:lpstr>Правильное питание </vt:lpstr>
      <vt:lpstr>Здоровый сон</vt:lpstr>
      <vt:lpstr>Активная деятельность</vt:lpstr>
      <vt:lpstr>Долгое пребывание в сидячем положении при работе на компьютере</vt:lpstr>
      <vt:lpstr>Воздействие электромагнитного излучения на организм человека</vt:lpstr>
      <vt:lpstr>Утомление глаз при длительной работе</vt:lpstr>
      <vt:lpstr>Стресс при потере информации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образ жизни</dc:title>
  <dc:creator>Балыбердин Андрей Геннадьевич</dc:creator>
  <cp:lastModifiedBy>a0414</cp:lastModifiedBy>
  <cp:revision>6</cp:revision>
  <dcterms:created xsi:type="dcterms:W3CDTF">2014-11-11T16:19:03Z</dcterms:created>
  <dcterms:modified xsi:type="dcterms:W3CDTF">2015-01-30T05:01:48Z</dcterms:modified>
</cp:coreProperties>
</file>