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68" r:id="rId4"/>
    <p:sldId id="269" r:id="rId5"/>
    <p:sldId id="270" r:id="rId6"/>
    <p:sldId id="258" r:id="rId7"/>
    <p:sldId id="272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800080"/>
    </p:penClr>
  </p:showPr>
  <p:clrMru>
    <a:srgbClr val="292929"/>
    <a:srgbClr val="CC0000"/>
    <a:srgbClr val="7D662B"/>
    <a:srgbClr val="006666"/>
    <a:srgbClr val="227029"/>
    <a:srgbClr val="313149"/>
    <a:srgbClr val="800080"/>
    <a:srgbClr val="9A7D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489700"/>
            <a:chOff x="0" y="68"/>
            <a:chExt cx="5733" cy="408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hidden">
            <a:xfrm rot="-5400000">
              <a:off x="19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hidden">
            <a:xfrm rot="-5400000">
              <a:off x="19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hidden">
            <a:xfrm rot="-5400000">
              <a:off x="19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hidden">
            <a:xfrm rot="-5400000">
              <a:off x="19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hidden">
            <a:xfrm rot="-5400000">
              <a:off x="19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hidden">
            <a:xfrm rot="-5400000">
              <a:off x="19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hidden">
            <a:xfrm rot="-5400000">
              <a:off x="19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hidden">
            <a:xfrm rot="-5400000">
              <a:off x="19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hidden">
            <a:xfrm>
              <a:off x="483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hidden">
            <a:xfrm>
              <a:off x="984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hidden">
            <a:xfrm>
              <a:off x="984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hidden">
            <a:xfrm>
              <a:off x="483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hidden">
            <a:xfrm rot="-5400000">
              <a:off x="734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hidden">
            <a:xfrm rot="-5400000">
              <a:off x="1263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hidden">
            <a:xfrm rot="-5400000">
              <a:off x="1263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hidden">
            <a:xfrm rot="-5400000">
              <a:off x="734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hidden">
            <a:xfrm>
              <a:off x="483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hidden">
            <a:xfrm>
              <a:off x="984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hidden">
            <a:xfrm>
              <a:off x="984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hidden">
            <a:xfrm>
              <a:off x="483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hidden">
            <a:xfrm rot="-5400000">
              <a:off x="734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hidden">
            <a:xfrm rot="-5400000">
              <a:off x="1263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hidden">
            <a:xfrm rot="-5400000">
              <a:off x="1263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hidden">
            <a:xfrm rot="-5400000">
              <a:off x="734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hidden">
            <a:xfrm>
              <a:off x="483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hidden">
            <a:xfrm>
              <a:off x="984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hidden">
            <a:xfrm>
              <a:off x="984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hidden">
            <a:xfrm>
              <a:off x="483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hidden">
            <a:xfrm rot="-5400000">
              <a:off x="734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hidden">
            <a:xfrm rot="-5400000">
              <a:off x="1263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hidden">
            <a:xfrm rot="-5400000">
              <a:off x="1263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hidden">
            <a:xfrm rot="-5400000">
              <a:off x="734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hidden">
            <a:xfrm>
              <a:off x="483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hidden">
            <a:xfrm>
              <a:off x="984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hidden">
            <a:xfrm>
              <a:off x="984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hidden">
            <a:xfrm>
              <a:off x="483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hidden">
            <a:xfrm rot="-5400000">
              <a:off x="734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hidden">
            <a:xfrm rot="-5400000">
              <a:off x="1263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hidden">
            <a:xfrm rot="-5400000">
              <a:off x="1263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hidden">
            <a:xfrm rot="-5400000">
              <a:off x="734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hidden">
            <a:xfrm>
              <a:off x="1551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hidden">
            <a:xfrm>
              <a:off x="2052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hidden">
            <a:xfrm>
              <a:off x="2052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hidden">
            <a:xfrm>
              <a:off x="1551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hidden">
            <a:xfrm rot="-5400000">
              <a:off x="1802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hidden">
            <a:xfrm rot="-5400000">
              <a:off x="2331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hidden">
            <a:xfrm rot="-5400000">
              <a:off x="2331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hidden">
            <a:xfrm rot="-5400000">
              <a:off x="1802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hidden">
            <a:xfrm>
              <a:off x="1551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hidden">
            <a:xfrm>
              <a:off x="2052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hidden">
            <a:xfrm>
              <a:off x="2052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hidden">
            <a:xfrm>
              <a:off x="1551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hidden">
            <a:xfrm rot="-5400000">
              <a:off x="1802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hidden">
            <a:xfrm rot="-5400000">
              <a:off x="2331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hidden">
            <a:xfrm rot="-5400000">
              <a:off x="2331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hidden">
            <a:xfrm rot="-5400000">
              <a:off x="1802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hidden">
            <a:xfrm>
              <a:off x="1551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hidden">
            <a:xfrm>
              <a:off x="2052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hidden">
            <a:xfrm>
              <a:off x="2052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hidden">
            <a:xfrm>
              <a:off x="1551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hidden">
            <a:xfrm rot="-5400000">
              <a:off x="1802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hidden">
            <a:xfrm rot="-5400000">
              <a:off x="2331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hidden">
            <a:xfrm rot="-5400000">
              <a:off x="2331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hidden">
            <a:xfrm rot="-5400000">
              <a:off x="1802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hidden">
            <a:xfrm>
              <a:off x="1551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hidden">
            <a:xfrm>
              <a:off x="2052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hidden">
            <a:xfrm>
              <a:off x="2052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hidden">
            <a:xfrm>
              <a:off x="1551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hidden">
            <a:xfrm rot="-5400000">
              <a:off x="1802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hidden">
            <a:xfrm rot="-5400000">
              <a:off x="2331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hidden">
            <a:xfrm rot="-5400000">
              <a:off x="2331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hidden">
            <a:xfrm rot="-5400000">
              <a:off x="1802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hidden">
            <a:xfrm>
              <a:off x="2619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hidden">
            <a:xfrm>
              <a:off x="3120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hidden">
            <a:xfrm>
              <a:off x="3120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hidden">
            <a:xfrm>
              <a:off x="2619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hidden">
            <a:xfrm rot="-5400000">
              <a:off x="2870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hidden">
            <a:xfrm rot="-5400000">
              <a:off x="3399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hidden">
            <a:xfrm rot="-5400000">
              <a:off x="3399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hidden">
            <a:xfrm rot="-5400000">
              <a:off x="2870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hidden">
            <a:xfrm>
              <a:off x="2619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hidden">
            <a:xfrm>
              <a:off x="3120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hidden">
            <a:xfrm>
              <a:off x="3120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hidden">
            <a:xfrm>
              <a:off x="2619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hidden">
            <a:xfrm rot="-5400000">
              <a:off x="2870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hidden">
            <a:xfrm rot="-5400000">
              <a:off x="3399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hidden">
            <a:xfrm rot="-5400000">
              <a:off x="3399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hidden">
            <a:xfrm rot="-5400000">
              <a:off x="2870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hidden">
            <a:xfrm>
              <a:off x="2619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hidden">
            <a:xfrm>
              <a:off x="3120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hidden">
            <a:xfrm>
              <a:off x="3120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hidden">
            <a:xfrm>
              <a:off x="2619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hidden">
            <a:xfrm rot="-5400000">
              <a:off x="2870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hidden">
            <a:xfrm rot="-5400000">
              <a:off x="3399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hidden">
            <a:xfrm rot="-5400000">
              <a:off x="3399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hidden">
            <a:xfrm rot="-5400000">
              <a:off x="2870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hidden">
            <a:xfrm>
              <a:off x="2619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hidden">
            <a:xfrm>
              <a:off x="3120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hidden">
            <a:xfrm>
              <a:off x="3120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hidden">
            <a:xfrm>
              <a:off x="2619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hidden">
            <a:xfrm rot="-5400000">
              <a:off x="2870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hidden">
            <a:xfrm rot="-5400000">
              <a:off x="3399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hidden">
            <a:xfrm rot="-5400000">
              <a:off x="3399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hidden">
            <a:xfrm rot="-5400000">
              <a:off x="2870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hidden">
            <a:xfrm>
              <a:off x="3687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hidden">
            <a:xfrm>
              <a:off x="4188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hidden">
            <a:xfrm>
              <a:off x="4188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hidden">
            <a:xfrm>
              <a:off x="3687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hidden">
            <a:xfrm rot="-5400000">
              <a:off x="3938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hidden">
            <a:xfrm rot="-5400000">
              <a:off x="4467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hidden">
            <a:xfrm rot="-5400000">
              <a:off x="4467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hidden">
            <a:xfrm rot="-5400000">
              <a:off x="3938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hidden">
            <a:xfrm>
              <a:off x="3687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hidden">
            <a:xfrm>
              <a:off x="4188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hidden">
            <a:xfrm>
              <a:off x="4188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hidden">
            <a:xfrm>
              <a:off x="3687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hidden">
            <a:xfrm rot="-5400000">
              <a:off x="3938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hidden">
            <a:xfrm rot="-5400000">
              <a:off x="4467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hidden">
            <a:xfrm rot="-5400000">
              <a:off x="4467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hidden">
            <a:xfrm rot="-5400000">
              <a:off x="3938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hidden">
            <a:xfrm>
              <a:off x="3687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hidden">
            <a:xfrm>
              <a:off x="4188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hidden">
            <a:xfrm>
              <a:off x="4188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hidden">
            <a:xfrm>
              <a:off x="3687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hidden">
            <a:xfrm rot="-5400000">
              <a:off x="3938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hidden">
            <a:xfrm rot="-5400000">
              <a:off x="4467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hidden">
            <a:xfrm rot="-5400000">
              <a:off x="4467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hidden">
            <a:xfrm rot="-5400000">
              <a:off x="3938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hidden">
            <a:xfrm>
              <a:off x="3687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hidden">
            <a:xfrm>
              <a:off x="4188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hidden">
            <a:xfrm>
              <a:off x="4188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hidden">
            <a:xfrm>
              <a:off x="3687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hidden">
            <a:xfrm rot="-5400000">
              <a:off x="3938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hidden">
            <a:xfrm rot="-5400000">
              <a:off x="4467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hidden">
            <a:xfrm rot="-5400000">
              <a:off x="4467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hidden">
            <a:xfrm rot="-5400000">
              <a:off x="3938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hidden">
            <a:xfrm>
              <a:off x="4755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hidden">
            <a:xfrm>
              <a:off x="5256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Line 141"/>
            <p:cNvSpPr>
              <a:spLocks noChangeShapeType="1"/>
            </p:cNvSpPr>
            <p:nvPr/>
          </p:nvSpPr>
          <p:spPr bwMode="hidden">
            <a:xfrm>
              <a:off x="5256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Line 142"/>
            <p:cNvSpPr>
              <a:spLocks noChangeShapeType="1"/>
            </p:cNvSpPr>
            <p:nvPr/>
          </p:nvSpPr>
          <p:spPr bwMode="hidden">
            <a:xfrm>
              <a:off x="4755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hidden">
            <a:xfrm rot="-5400000">
              <a:off x="5006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Line 144"/>
            <p:cNvSpPr>
              <a:spLocks noChangeShapeType="1"/>
            </p:cNvSpPr>
            <p:nvPr/>
          </p:nvSpPr>
          <p:spPr bwMode="hidden">
            <a:xfrm rot="-5400000">
              <a:off x="553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Line 145"/>
            <p:cNvSpPr>
              <a:spLocks noChangeShapeType="1"/>
            </p:cNvSpPr>
            <p:nvPr/>
          </p:nvSpPr>
          <p:spPr bwMode="hidden">
            <a:xfrm rot="-5400000">
              <a:off x="553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Line 146"/>
            <p:cNvSpPr>
              <a:spLocks noChangeShapeType="1"/>
            </p:cNvSpPr>
            <p:nvPr/>
          </p:nvSpPr>
          <p:spPr bwMode="hidden">
            <a:xfrm rot="-5400000">
              <a:off x="5006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hidden">
            <a:xfrm>
              <a:off x="4755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Line 148"/>
            <p:cNvSpPr>
              <a:spLocks noChangeShapeType="1"/>
            </p:cNvSpPr>
            <p:nvPr/>
          </p:nvSpPr>
          <p:spPr bwMode="hidden">
            <a:xfrm>
              <a:off x="5256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Line 149"/>
            <p:cNvSpPr>
              <a:spLocks noChangeShapeType="1"/>
            </p:cNvSpPr>
            <p:nvPr/>
          </p:nvSpPr>
          <p:spPr bwMode="hidden">
            <a:xfrm>
              <a:off x="5256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Line 150"/>
            <p:cNvSpPr>
              <a:spLocks noChangeShapeType="1"/>
            </p:cNvSpPr>
            <p:nvPr/>
          </p:nvSpPr>
          <p:spPr bwMode="hidden">
            <a:xfrm>
              <a:off x="4755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Line 151"/>
            <p:cNvSpPr>
              <a:spLocks noChangeShapeType="1"/>
            </p:cNvSpPr>
            <p:nvPr/>
          </p:nvSpPr>
          <p:spPr bwMode="hidden">
            <a:xfrm rot="-5400000">
              <a:off x="5006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Line 152"/>
            <p:cNvSpPr>
              <a:spLocks noChangeShapeType="1"/>
            </p:cNvSpPr>
            <p:nvPr/>
          </p:nvSpPr>
          <p:spPr bwMode="hidden">
            <a:xfrm rot="-5400000">
              <a:off x="553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Line 153"/>
            <p:cNvSpPr>
              <a:spLocks noChangeShapeType="1"/>
            </p:cNvSpPr>
            <p:nvPr/>
          </p:nvSpPr>
          <p:spPr bwMode="hidden">
            <a:xfrm rot="-5400000">
              <a:off x="553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Line 154"/>
            <p:cNvSpPr>
              <a:spLocks noChangeShapeType="1"/>
            </p:cNvSpPr>
            <p:nvPr/>
          </p:nvSpPr>
          <p:spPr bwMode="hidden">
            <a:xfrm rot="-5400000">
              <a:off x="5006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Line 155"/>
            <p:cNvSpPr>
              <a:spLocks noChangeShapeType="1"/>
            </p:cNvSpPr>
            <p:nvPr/>
          </p:nvSpPr>
          <p:spPr bwMode="hidden">
            <a:xfrm>
              <a:off x="4755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Line 156"/>
            <p:cNvSpPr>
              <a:spLocks noChangeShapeType="1"/>
            </p:cNvSpPr>
            <p:nvPr/>
          </p:nvSpPr>
          <p:spPr bwMode="hidden">
            <a:xfrm>
              <a:off x="5256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Line 157"/>
            <p:cNvSpPr>
              <a:spLocks noChangeShapeType="1"/>
            </p:cNvSpPr>
            <p:nvPr/>
          </p:nvSpPr>
          <p:spPr bwMode="hidden">
            <a:xfrm>
              <a:off x="5256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Line 158"/>
            <p:cNvSpPr>
              <a:spLocks noChangeShapeType="1"/>
            </p:cNvSpPr>
            <p:nvPr/>
          </p:nvSpPr>
          <p:spPr bwMode="hidden">
            <a:xfrm>
              <a:off x="4755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Line 159"/>
            <p:cNvSpPr>
              <a:spLocks noChangeShapeType="1"/>
            </p:cNvSpPr>
            <p:nvPr/>
          </p:nvSpPr>
          <p:spPr bwMode="hidden">
            <a:xfrm rot="-5400000">
              <a:off x="5006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Line 160"/>
            <p:cNvSpPr>
              <a:spLocks noChangeShapeType="1"/>
            </p:cNvSpPr>
            <p:nvPr/>
          </p:nvSpPr>
          <p:spPr bwMode="hidden">
            <a:xfrm rot="-5400000">
              <a:off x="553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hidden">
            <a:xfrm rot="-5400000">
              <a:off x="553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Line 162"/>
            <p:cNvSpPr>
              <a:spLocks noChangeShapeType="1"/>
            </p:cNvSpPr>
            <p:nvPr/>
          </p:nvSpPr>
          <p:spPr bwMode="hidden">
            <a:xfrm rot="-5400000">
              <a:off x="5006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Line 163"/>
            <p:cNvSpPr>
              <a:spLocks noChangeShapeType="1"/>
            </p:cNvSpPr>
            <p:nvPr/>
          </p:nvSpPr>
          <p:spPr bwMode="hidden">
            <a:xfrm>
              <a:off x="4755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Line 164"/>
            <p:cNvSpPr>
              <a:spLocks noChangeShapeType="1"/>
            </p:cNvSpPr>
            <p:nvPr/>
          </p:nvSpPr>
          <p:spPr bwMode="hidden">
            <a:xfrm>
              <a:off x="5256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Line 165"/>
            <p:cNvSpPr>
              <a:spLocks noChangeShapeType="1"/>
            </p:cNvSpPr>
            <p:nvPr/>
          </p:nvSpPr>
          <p:spPr bwMode="hidden">
            <a:xfrm>
              <a:off x="5256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Line 166"/>
            <p:cNvSpPr>
              <a:spLocks noChangeShapeType="1"/>
            </p:cNvSpPr>
            <p:nvPr/>
          </p:nvSpPr>
          <p:spPr bwMode="hidden">
            <a:xfrm>
              <a:off x="4755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hidden">
            <a:xfrm rot="-5400000">
              <a:off x="5006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Line 168"/>
            <p:cNvSpPr>
              <a:spLocks noChangeShapeType="1"/>
            </p:cNvSpPr>
            <p:nvPr/>
          </p:nvSpPr>
          <p:spPr bwMode="hidden">
            <a:xfrm rot="-5400000">
              <a:off x="553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Line 169"/>
            <p:cNvSpPr>
              <a:spLocks noChangeShapeType="1"/>
            </p:cNvSpPr>
            <p:nvPr/>
          </p:nvSpPr>
          <p:spPr bwMode="hidden">
            <a:xfrm rot="-5400000">
              <a:off x="553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hidden">
            <a:xfrm rot="-5400000">
              <a:off x="5006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Line 171"/>
            <p:cNvSpPr>
              <a:spLocks noChangeShapeType="1"/>
            </p:cNvSpPr>
            <p:nvPr/>
          </p:nvSpPr>
          <p:spPr bwMode="hidden">
            <a:xfrm rot="-5400000">
              <a:off x="19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Line 172"/>
            <p:cNvSpPr>
              <a:spLocks noChangeShapeType="1"/>
            </p:cNvSpPr>
            <p:nvPr/>
          </p:nvSpPr>
          <p:spPr bwMode="hidden">
            <a:xfrm rot="-5400000">
              <a:off x="737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Line 173"/>
            <p:cNvSpPr>
              <a:spLocks noChangeShapeType="1"/>
            </p:cNvSpPr>
            <p:nvPr/>
          </p:nvSpPr>
          <p:spPr bwMode="hidden">
            <a:xfrm rot="-5400000">
              <a:off x="1266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Line 174"/>
            <p:cNvSpPr>
              <a:spLocks noChangeShapeType="1"/>
            </p:cNvSpPr>
            <p:nvPr/>
          </p:nvSpPr>
          <p:spPr bwMode="hidden">
            <a:xfrm rot="-5400000">
              <a:off x="1805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hidden">
            <a:xfrm rot="-5400000">
              <a:off x="2334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hidden">
            <a:xfrm rot="-5400000">
              <a:off x="2873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hidden">
            <a:xfrm rot="-5400000">
              <a:off x="3402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Line 178"/>
            <p:cNvSpPr>
              <a:spLocks noChangeShapeType="1"/>
            </p:cNvSpPr>
            <p:nvPr/>
          </p:nvSpPr>
          <p:spPr bwMode="hidden">
            <a:xfrm rot="-5400000">
              <a:off x="3941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Line 179"/>
            <p:cNvSpPr>
              <a:spLocks noChangeShapeType="1"/>
            </p:cNvSpPr>
            <p:nvPr/>
          </p:nvSpPr>
          <p:spPr bwMode="hidden">
            <a:xfrm rot="-5400000">
              <a:off x="4470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hidden">
            <a:xfrm rot="-5400000">
              <a:off x="5009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Line 181"/>
            <p:cNvSpPr>
              <a:spLocks noChangeShapeType="1"/>
            </p:cNvSpPr>
            <p:nvPr/>
          </p:nvSpPr>
          <p:spPr bwMode="hidden">
            <a:xfrm rot="-5400000">
              <a:off x="553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4" name="Group 182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0" name="Group 193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4273"/>
            <a:chExt cx="5328" cy="47"/>
          </a:xfrm>
        </p:grpSpPr>
        <p:sp>
          <p:nvSpPr>
            <p:cNvPr id="191" name="Rectangle 194"/>
            <p:cNvSpPr>
              <a:spLocks noChangeArrowheads="1"/>
            </p:cNvSpPr>
            <p:nvPr/>
          </p:nvSpPr>
          <p:spPr bwMode="ltGray">
            <a:xfrm>
              <a:off x="504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Rectangle 195"/>
            <p:cNvSpPr>
              <a:spLocks noChangeArrowheads="1"/>
            </p:cNvSpPr>
            <p:nvPr/>
          </p:nvSpPr>
          <p:spPr bwMode="ltGray">
            <a:xfrm>
              <a:off x="192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Rectangle 196"/>
            <p:cNvSpPr>
              <a:spLocks noChangeArrowheads="1"/>
            </p:cNvSpPr>
            <p:nvPr/>
          </p:nvSpPr>
          <p:spPr bwMode="ltGray">
            <a:xfrm>
              <a:off x="1176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ltGray">
            <a:xfrm>
              <a:off x="864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ltGray">
            <a:xfrm>
              <a:off x="1848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ltGray">
            <a:xfrm>
              <a:off x="1536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ltGray">
            <a:xfrm>
              <a:off x="2520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ltGray">
            <a:xfrm>
              <a:off x="2208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ltGray">
            <a:xfrm>
              <a:off x="3192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ltGray">
            <a:xfrm>
              <a:off x="2880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ltGray">
            <a:xfrm>
              <a:off x="3864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Rectangle 205"/>
            <p:cNvSpPr>
              <a:spLocks noChangeArrowheads="1"/>
            </p:cNvSpPr>
            <p:nvPr/>
          </p:nvSpPr>
          <p:spPr bwMode="ltGray">
            <a:xfrm>
              <a:off x="3552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Rectangle 206"/>
            <p:cNvSpPr>
              <a:spLocks noChangeArrowheads="1"/>
            </p:cNvSpPr>
            <p:nvPr/>
          </p:nvSpPr>
          <p:spPr bwMode="ltGray">
            <a:xfrm>
              <a:off x="4536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Rectangle 207"/>
            <p:cNvSpPr>
              <a:spLocks noChangeArrowheads="1"/>
            </p:cNvSpPr>
            <p:nvPr/>
          </p:nvSpPr>
          <p:spPr bwMode="ltGray">
            <a:xfrm>
              <a:off x="4224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Rectangle 208"/>
            <p:cNvSpPr>
              <a:spLocks noChangeArrowheads="1"/>
            </p:cNvSpPr>
            <p:nvPr/>
          </p:nvSpPr>
          <p:spPr bwMode="ltGray">
            <a:xfrm>
              <a:off x="5208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Rectangle 209"/>
            <p:cNvSpPr>
              <a:spLocks noChangeArrowheads="1"/>
            </p:cNvSpPr>
            <p:nvPr/>
          </p:nvSpPr>
          <p:spPr bwMode="ltGray">
            <a:xfrm>
              <a:off x="4896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07" name="Picture 210" descr="posbul1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7063" y="3363913"/>
            <a:ext cx="2936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244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245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8" name="Rectangle 19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9" name="Rectangle 19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" name="Rectangle 19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46192-B771-496B-AA68-B095ABD1D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100A3-D85F-4BDA-A48E-2A48EF842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BF3DE-DE42-44DF-9FE4-B13BF3D5B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A50E4-F652-447C-8237-30DD2E863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60DFB-8653-4FB7-AFEE-B3408E01B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8BB1-B8C1-43E7-9A45-290B84BE3C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40E5-248A-42CD-93D3-EA5BB9ADF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F7FF4-BA6F-4B9C-BCE9-BD759BD66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33680-948A-482B-84B1-0309F9DF6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7E52C-A9CF-4537-9204-3DBACC6E2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03367-2CC0-483C-BF7B-0A0B7B6EA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17637-E4D5-4F44-9270-31862DABD9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D4328138-2D3B-48FE-BDEA-D9A6E923C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4104" name="Group 8"/>
            <p:cNvGrpSpPr>
              <a:grpSpLocks/>
            </p:cNvGrpSpPr>
            <p:nvPr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4130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44042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43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44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45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46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1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44048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4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50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5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52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2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44054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5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56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5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5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3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44060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6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62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6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64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34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44066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67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68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69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70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4105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4106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44073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74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07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4076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77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08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44079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80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09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44082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83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10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44085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86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11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44088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89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12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44091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92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4113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44094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4095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ransition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2492375"/>
            <a:ext cx="7772400" cy="496888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Театральная жизнь </a:t>
            </a:r>
            <a:b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Санкт-Петербурга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u="sng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Предмет:</a:t>
            </a:r>
            <a:r>
              <a:rPr lang="ru-RU" smtClean="0"/>
              <a:t> </a:t>
            </a:r>
            <a:r>
              <a:rPr lang="ru-RU" b="1" i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история и культура Санкт-Петербурга</a:t>
            </a:r>
            <a:r>
              <a:rPr lang="ru-RU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  <a:p>
            <a:pPr eaLnBrk="1" hangingPunct="1">
              <a:defRPr/>
            </a:pPr>
            <a:r>
              <a:rPr lang="ru-RU" b="1" i="1" smtClean="0">
                <a:solidFill>
                  <a:srgbClr val="29292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 класс.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68363" y="765175"/>
            <a:ext cx="729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folHlink"/>
                </a:solidFill>
              </a:rPr>
              <a:t>Тема 4. </a:t>
            </a:r>
            <a:r>
              <a:rPr lang="ru-RU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ПЕТЕРБУРГ-ПЕТРОГРАД</a:t>
            </a:r>
            <a:r>
              <a:rPr 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.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63938" y="1341438"/>
            <a:ext cx="18938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Тема урока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995738" y="5516563"/>
            <a:ext cx="47164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9A7D36"/>
                </a:solidFill>
              </a:rPr>
              <a:t>Разработала: Медведева И.А.</a:t>
            </a:r>
          </a:p>
          <a:p>
            <a:r>
              <a:rPr lang="ru-RU" b="1" i="1">
                <a:solidFill>
                  <a:srgbClr val="9A7D36"/>
                </a:solidFill>
              </a:rPr>
              <a:t>учитель истории и культуры Санкт-Петербурга ГБОУ СОШ №96.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80"/>
                            </p:stCondLst>
                            <p:childTnLst>
                              <p:par>
                                <p:cTn id="1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4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  <p:bldP spid="5124" grpId="0"/>
      <p:bldP spid="5125" grpId="0"/>
      <p:bldP spid="51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b="1" i="1" u="sng" smtClean="0"/>
              <a:t>Домашнее задание: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50825" y="3860800"/>
            <a:ext cx="8893175" cy="17526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Tx/>
              <a:buAutoNum type="arabicPeriod"/>
            </a:pPr>
            <a:r>
              <a:rPr lang="ru-RU" sz="3000" b="1" i="1" smtClean="0">
                <a:solidFill>
                  <a:srgbClr val="313149"/>
                </a:solidFill>
              </a:rPr>
              <a:t>Перечислить артистов, живших и  работавших в Петрограде в    период с   </a:t>
            </a:r>
          </a:p>
          <a:p>
            <a:pPr marL="457200" indent="-457200" algn="l" eaLnBrk="1" hangingPunct="1">
              <a:lnSpc>
                <a:spcPct val="90000"/>
              </a:lnSpc>
            </a:pPr>
            <a:r>
              <a:rPr lang="ru-RU" sz="3000" b="1" i="1" smtClean="0">
                <a:solidFill>
                  <a:srgbClr val="313149"/>
                </a:solidFill>
              </a:rPr>
              <a:t>    1914-1922гг., рассказать об одном из них.</a:t>
            </a:r>
          </a:p>
          <a:p>
            <a:pPr marL="457200" indent="-457200" algn="l" eaLnBrk="1" hangingPunct="1">
              <a:lnSpc>
                <a:spcPct val="90000"/>
              </a:lnSpc>
            </a:pPr>
            <a:r>
              <a:rPr lang="ru-RU" sz="3000" b="1" i="1" smtClean="0">
                <a:solidFill>
                  <a:srgbClr val="313149"/>
                </a:solidFill>
              </a:rPr>
              <a:t>2. Сочинение на тему: «ТЮЗ в моей жизни».</a:t>
            </a:r>
            <a:r>
              <a:rPr lang="ru-RU" smtClean="0">
                <a:solidFill>
                  <a:srgbClr val="313149"/>
                </a:solidFill>
              </a:rPr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6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3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4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3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  <p:bldP spid="5325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4" name="Picture 4" descr="DSC039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859790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1"/>
          <p:cNvSpPr txBox="1">
            <a:spLocks noChangeArrowheads="1"/>
          </p:cNvSpPr>
          <p:nvPr/>
        </p:nvSpPr>
        <p:spPr bwMode="auto">
          <a:xfrm>
            <a:off x="539750" y="5734050"/>
            <a:ext cx="8051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313149"/>
                </a:solidFill>
              </a:rPr>
              <a:t>Констнантин Александрович и Анна Андриановна</a:t>
            </a:r>
          </a:p>
          <a:p>
            <a:pPr algn="ctr"/>
            <a:r>
              <a:rPr lang="ru-RU" sz="2400" b="1" i="1">
                <a:solidFill>
                  <a:srgbClr val="313149"/>
                </a:solidFill>
              </a:rPr>
              <a:t>Черкасовы – родители Н.К.Черкасова.</a:t>
            </a:r>
          </a:p>
        </p:txBody>
      </p:sp>
      <p:pic>
        <p:nvPicPr>
          <p:cNvPr id="2" name="Picture 4" descr="C:\Users\Ирина\Pictures\ьтец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7" y="836712"/>
            <a:ext cx="3945428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Ирина\Pictures\ее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2" y="764704"/>
            <a:ext cx="3795262" cy="46988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12"/>
          <p:cNvSpPr txBox="1">
            <a:spLocks noChangeArrowheads="1"/>
          </p:cNvSpPr>
          <p:nvPr/>
        </p:nvSpPr>
        <p:spPr bwMode="auto">
          <a:xfrm>
            <a:off x="611188" y="5876925"/>
            <a:ext cx="23637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rgbClr val="313149"/>
                </a:solidFill>
              </a:rPr>
              <a:t>К.А.Черкасов, </a:t>
            </a:r>
          </a:p>
          <a:p>
            <a:r>
              <a:rPr lang="ru-RU" sz="2400" b="1" i="1">
                <a:solidFill>
                  <a:srgbClr val="313149"/>
                </a:solidFill>
              </a:rPr>
              <a:t>Коля и Костя</a:t>
            </a:r>
          </a:p>
        </p:txBody>
      </p:sp>
      <p:sp>
        <p:nvSpPr>
          <p:cNvPr id="2053" name="Text Box 13"/>
          <p:cNvSpPr txBox="1">
            <a:spLocks noChangeArrowheads="1"/>
          </p:cNvSpPr>
          <p:nvPr/>
        </p:nvSpPr>
        <p:spPr bwMode="auto">
          <a:xfrm>
            <a:off x="5364163" y="5876925"/>
            <a:ext cx="32718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solidFill>
                  <a:srgbClr val="313149"/>
                </a:solidFill>
              </a:rPr>
              <a:t>Коля, Костя и Вера,</a:t>
            </a:r>
          </a:p>
          <a:p>
            <a:pPr algn="ctr"/>
            <a:r>
              <a:rPr lang="ru-RU" sz="2400" b="1" i="1">
                <a:solidFill>
                  <a:srgbClr val="313149"/>
                </a:solidFill>
              </a:rPr>
              <a:t>не ранее 1914г.</a:t>
            </a:r>
          </a:p>
        </p:txBody>
      </p:sp>
      <p:pic>
        <p:nvPicPr>
          <p:cNvPr id="2" name="Picture 4" descr="C:\Users\Ирина\Pictures\нн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504070"/>
            <a:ext cx="3528392" cy="5433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5" descr="C:\Users\Ирина\Pictures\Рисунок1д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056" y="493245"/>
            <a:ext cx="3600400" cy="5254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0"/>
          <p:cNvSpPr txBox="1">
            <a:spLocks noChangeArrowheads="1"/>
          </p:cNvSpPr>
          <p:nvPr/>
        </p:nvSpPr>
        <p:spPr bwMode="auto">
          <a:xfrm>
            <a:off x="1116013" y="6308725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292929"/>
                </a:solidFill>
              </a:rPr>
              <a:t>1918г.</a:t>
            </a: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6567488" y="6159500"/>
            <a:ext cx="911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>
                <a:solidFill>
                  <a:srgbClr val="292929"/>
                </a:solidFill>
              </a:rPr>
              <a:t>1928г.</a:t>
            </a:r>
          </a:p>
        </p:txBody>
      </p:sp>
      <p:sp>
        <p:nvSpPr>
          <p:cNvPr id="3078" name="WordArt 12"/>
          <p:cNvSpPr>
            <a:spLocks noChangeArrowheads="1" noChangeShapeType="1" noTextEdit="1"/>
          </p:cNvSpPr>
          <p:nvPr/>
        </p:nvSpPr>
        <p:spPr bwMode="auto">
          <a:xfrm rot="5400000">
            <a:off x="1498600" y="2830513"/>
            <a:ext cx="5545137" cy="112553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48569"/>
              </a:avLst>
            </a:prstTxWarp>
          </a:bodyPr>
          <a:lstStyle/>
          <a:p>
            <a:pPr algn="ctr" fontAlgn="auto"/>
            <a:r>
              <a:rPr lang="ru-RU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313149"/>
                </a:solid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Н.К.Черкасов</a:t>
            </a:r>
          </a:p>
        </p:txBody>
      </p:sp>
      <p:pic>
        <p:nvPicPr>
          <p:cNvPr id="2" name="Picture 4" descr="C:\Users\Ирина\Pictures\ббб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764704"/>
            <a:ext cx="2880320" cy="53102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5" descr="C:\Users\Ирина\Pictures\оо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752690"/>
            <a:ext cx="3672408" cy="53072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sov_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8544061" cy="4970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6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692150"/>
            <a:ext cx="7056438" cy="5200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/>
          <p:cNvSpPr>
            <a:spLocks noChangeArrowheads="1"/>
          </p:cNvSpPr>
          <p:nvPr/>
        </p:nvSpPr>
        <p:spPr bwMode="auto">
          <a:xfrm>
            <a:off x="2771775" y="765175"/>
            <a:ext cx="3960813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2806700" y="857250"/>
            <a:ext cx="3925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ТЕАТР до 1918 года</a:t>
            </a:r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323850" y="2565400"/>
            <a:ext cx="2447925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i="1">
              <a:solidFill>
                <a:srgbClr val="313149"/>
              </a:solidFill>
            </a:endParaRP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7019925" y="2565400"/>
            <a:ext cx="1655763" cy="503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b="1" i="1">
              <a:solidFill>
                <a:srgbClr val="313149"/>
              </a:solidFill>
            </a:endParaRPr>
          </a:p>
        </p:txBody>
      </p:sp>
      <p:sp>
        <p:nvSpPr>
          <p:cNvPr id="50187" name="AutoShape 11"/>
          <p:cNvSpPr>
            <a:spLocks noChangeArrowheads="1"/>
          </p:cNvSpPr>
          <p:nvPr/>
        </p:nvSpPr>
        <p:spPr bwMode="auto">
          <a:xfrm>
            <a:off x="3851275" y="2565400"/>
            <a:ext cx="1873250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i="1">
              <a:solidFill>
                <a:srgbClr val="313149"/>
              </a:solidFill>
            </a:endParaRP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684213" y="4797425"/>
            <a:ext cx="2663825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i="1">
              <a:solidFill>
                <a:srgbClr val="006666"/>
              </a:solidFill>
            </a:endParaRPr>
          </a:p>
        </p:txBody>
      </p:sp>
      <p:sp>
        <p:nvSpPr>
          <p:cNvPr id="12296" name="Line 18"/>
          <p:cNvSpPr>
            <a:spLocks noChangeShapeType="1"/>
          </p:cNvSpPr>
          <p:nvPr/>
        </p:nvSpPr>
        <p:spPr bwMode="auto">
          <a:xfrm flipH="1">
            <a:off x="1547813" y="1412875"/>
            <a:ext cx="3095625" cy="11525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7" name="Line 19"/>
          <p:cNvSpPr>
            <a:spLocks noChangeShapeType="1"/>
          </p:cNvSpPr>
          <p:nvPr/>
        </p:nvSpPr>
        <p:spPr bwMode="auto">
          <a:xfrm>
            <a:off x="4572000" y="1412875"/>
            <a:ext cx="215900" cy="11525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8" name="Line 20"/>
          <p:cNvSpPr>
            <a:spLocks noChangeShapeType="1"/>
          </p:cNvSpPr>
          <p:nvPr/>
        </p:nvSpPr>
        <p:spPr bwMode="auto">
          <a:xfrm>
            <a:off x="4572000" y="1412875"/>
            <a:ext cx="3313113" cy="11525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9" name="Line 21"/>
          <p:cNvSpPr>
            <a:spLocks noChangeShapeType="1"/>
          </p:cNvSpPr>
          <p:nvPr/>
        </p:nvSpPr>
        <p:spPr bwMode="auto">
          <a:xfrm flipH="1">
            <a:off x="2051050" y="1412875"/>
            <a:ext cx="2520950" cy="3384550"/>
          </a:xfrm>
          <a:prstGeom prst="line">
            <a:avLst/>
          </a:prstGeom>
          <a:noFill/>
          <a:ln w="9525">
            <a:solidFill>
              <a:srgbClr val="22702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00" name="Line 23"/>
          <p:cNvSpPr>
            <a:spLocks noChangeShapeType="1"/>
          </p:cNvSpPr>
          <p:nvPr/>
        </p:nvSpPr>
        <p:spPr bwMode="auto">
          <a:xfrm>
            <a:off x="4572000" y="1412875"/>
            <a:ext cx="3600450" cy="3384550"/>
          </a:xfrm>
          <a:prstGeom prst="line">
            <a:avLst/>
          </a:prstGeom>
          <a:noFill/>
          <a:ln w="9525">
            <a:solidFill>
              <a:srgbClr val="22702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0" name="AutoShape 24"/>
          <p:cNvSpPr>
            <a:spLocks noChangeArrowheads="1"/>
          </p:cNvSpPr>
          <p:nvPr/>
        </p:nvSpPr>
        <p:spPr bwMode="auto">
          <a:xfrm>
            <a:off x="4787900" y="4797425"/>
            <a:ext cx="4067175" cy="647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i="1">
              <a:solidFill>
                <a:schemeClr val="folHlink"/>
              </a:solidFill>
            </a:endParaRPr>
          </a:p>
        </p:txBody>
      </p:sp>
      <p:sp>
        <p:nvSpPr>
          <p:cNvPr id="12302" name="Text Box 26"/>
          <p:cNvSpPr txBox="1">
            <a:spLocks noChangeArrowheads="1"/>
          </p:cNvSpPr>
          <p:nvPr/>
        </p:nvSpPr>
        <p:spPr bwMode="auto">
          <a:xfrm>
            <a:off x="250825" y="342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468313" y="2636838"/>
            <a:ext cx="2251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313149"/>
                </a:solidFill>
              </a:rPr>
              <a:t>Императорские</a:t>
            </a:r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4067175" y="2636838"/>
            <a:ext cx="138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313149"/>
                </a:solidFill>
              </a:rPr>
              <a:t>Частные</a:t>
            </a: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7092950" y="2636838"/>
            <a:ext cx="1490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313149"/>
                </a:solidFill>
              </a:rPr>
              <a:t>Народные</a:t>
            </a:r>
          </a:p>
        </p:txBody>
      </p:sp>
      <p:sp>
        <p:nvSpPr>
          <p:cNvPr id="50206" name="Text Box 30"/>
          <p:cNvSpPr txBox="1">
            <a:spLocks noChangeArrowheads="1"/>
          </p:cNvSpPr>
          <p:nvPr/>
        </p:nvSpPr>
        <p:spPr bwMode="auto">
          <a:xfrm>
            <a:off x="611188" y="4941888"/>
            <a:ext cx="274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folHlink"/>
                </a:solidFill>
              </a:rPr>
              <a:t>Политический клуб</a:t>
            </a:r>
          </a:p>
        </p:txBody>
      </p:sp>
      <p:sp>
        <p:nvSpPr>
          <p:cNvPr id="50207" name="Text Box 31"/>
          <p:cNvSpPr txBox="1">
            <a:spLocks noChangeArrowheads="1"/>
          </p:cNvSpPr>
          <p:nvPr/>
        </p:nvSpPr>
        <p:spPr bwMode="auto">
          <a:xfrm>
            <a:off x="4787900" y="4941888"/>
            <a:ext cx="40560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chemeClr val="folHlink"/>
                </a:solidFill>
              </a:rPr>
              <a:t>Игра, уход в иллюзорный мир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02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6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8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502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80"/>
                            </p:stCondLst>
                            <p:childTnLst>
                              <p:par>
                                <p:cTn id="6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02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  <p:bldP spid="50183" grpId="0" animBg="1"/>
      <p:bldP spid="50185" grpId="0" animBg="1"/>
      <p:bldP spid="50187" grpId="0" animBg="1"/>
      <p:bldP spid="50189" grpId="0" animBg="1"/>
      <p:bldP spid="50200" grpId="0" animBg="1"/>
      <p:bldP spid="50203" grpId="0"/>
      <p:bldP spid="50204" grpId="0"/>
      <p:bldP spid="50205" grpId="0"/>
      <p:bldP spid="50206" grpId="0"/>
      <p:bldP spid="5020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2411413" y="620713"/>
            <a:ext cx="4392612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ТЕАТР после 1918 года</a:t>
            </a: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0" y="692150"/>
            <a:ext cx="2087563" cy="7366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i="1">
              <a:solidFill>
                <a:srgbClr val="CC0066"/>
              </a:solidFill>
            </a:endParaRPr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7092950" y="765175"/>
            <a:ext cx="2051050" cy="647700"/>
          </a:xfrm>
          <a:prstGeom prst="flowChartTerminator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i="1">
              <a:solidFill>
                <a:srgbClr val="CC0066"/>
              </a:solidFill>
            </a:endParaRPr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250825" y="2276475"/>
            <a:ext cx="2736850" cy="720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i="1">
              <a:solidFill>
                <a:srgbClr val="7D662B"/>
              </a:solidFill>
            </a:endParaRPr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6443663" y="2276475"/>
            <a:ext cx="2449512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i="1">
              <a:solidFill>
                <a:srgbClr val="7D662B"/>
              </a:solidFill>
            </a:endParaRPr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>
            <a:off x="2268538" y="3357563"/>
            <a:ext cx="1800225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i="1">
              <a:solidFill>
                <a:srgbClr val="7D662B"/>
              </a:solidFill>
            </a:endParaRPr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>
            <a:off x="4859338" y="3357563"/>
            <a:ext cx="1800225" cy="5762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i="1">
              <a:solidFill>
                <a:srgbClr val="7D662B"/>
              </a:solidFill>
            </a:endParaRPr>
          </a:p>
        </p:txBody>
      </p:sp>
      <p:sp>
        <p:nvSpPr>
          <p:cNvPr id="51219" name="Oval 19"/>
          <p:cNvSpPr>
            <a:spLocks noChangeArrowheads="1"/>
          </p:cNvSpPr>
          <p:nvPr/>
        </p:nvSpPr>
        <p:spPr bwMode="auto">
          <a:xfrm>
            <a:off x="5292725" y="4292600"/>
            <a:ext cx="363537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 i="1" u="sng">
              <a:solidFill>
                <a:srgbClr val="CC0000"/>
              </a:solidFill>
            </a:endParaRPr>
          </a:p>
        </p:txBody>
      </p:sp>
      <p:sp>
        <p:nvSpPr>
          <p:cNvPr id="51221" name="AutoShape 21"/>
          <p:cNvSpPr>
            <a:spLocks noChangeArrowheads="1"/>
          </p:cNvSpPr>
          <p:nvPr/>
        </p:nvSpPr>
        <p:spPr bwMode="auto">
          <a:xfrm>
            <a:off x="250825" y="4437063"/>
            <a:ext cx="4246563" cy="57467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i="1" u="sng">
              <a:solidFill>
                <a:srgbClr val="CC0000"/>
              </a:solidFill>
            </a:endParaRPr>
          </a:p>
        </p:txBody>
      </p:sp>
      <p:sp>
        <p:nvSpPr>
          <p:cNvPr id="51223" name="AutoShape 23"/>
          <p:cNvSpPr>
            <a:spLocks noChangeArrowheads="1"/>
          </p:cNvSpPr>
          <p:nvPr/>
        </p:nvSpPr>
        <p:spPr bwMode="auto">
          <a:xfrm>
            <a:off x="900113" y="5949950"/>
            <a:ext cx="3097212" cy="576263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i="1" u="sng">
              <a:solidFill>
                <a:srgbClr val="CC0000"/>
              </a:solidFill>
            </a:endParaRPr>
          </a:p>
        </p:txBody>
      </p:sp>
      <p:sp>
        <p:nvSpPr>
          <p:cNvPr id="51225" name="AutoShape 25"/>
          <p:cNvSpPr>
            <a:spLocks noChangeArrowheads="1"/>
          </p:cNvSpPr>
          <p:nvPr/>
        </p:nvSpPr>
        <p:spPr bwMode="auto">
          <a:xfrm>
            <a:off x="4787900" y="6021388"/>
            <a:ext cx="3384550" cy="504825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i="1" u="sng">
              <a:solidFill>
                <a:srgbClr val="CC0000"/>
              </a:solidFill>
            </a:endParaRPr>
          </a:p>
        </p:txBody>
      </p:sp>
      <p:sp>
        <p:nvSpPr>
          <p:cNvPr id="13325" name="Line 27"/>
          <p:cNvSpPr>
            <a:spLocks noChangeShapeType="1"/>
          </p:cNvSpPr>
          <p:nvPr/>
        </p:nvSpPr>
        <p:spPr bwMode="auto">
          <a:xfrm flipH="1">
            <a:off x="2051050" y="1052513"/>
            <a:ext cx="360363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30"/>
          <p:cNvSpPr>
            <a:spLocks noChangeShapeType="1"/>
          </p:cNvSpPr>
          <p:nvPr/>
        </p:nvSpPr>
        <p:spPr bwMode="auto">
          <a:xfrm flipH="1">
            <a:off x="1547813" y="1557338"/>
            <a:ext cx="2952750" cy="719137"/>
          </a:xfrm>
          <a:prstGeom prst="line">
            <a:avLst/>
          </a:prstGeom>
          <a:noFill/>
          <a:ln w="9525">
            <a:solidFill>
              <a:srgbClr val="7D662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31"/>
          <p:cNvSpPr>
            <a:spLocks noChangeShapeType="1"/>
          </p:cNvSpPr>
          <p:nvPr/>
        </p:nvSpPr>
        <p:spPr bwMode="auto">
          <a:xfrm flipH="1">
            <a:off x="3132138" y="1557338"/>
            <a:ext cx="1368425" cy="1800225"/>
          </a:xfrm>
          <a:prstGeom prst="line">
            <a:avLst/>
          </a:prstGeom>
          <a:noFill/>
          <a:ln w="9525">
            <a:solidFill>
              <a:srgbClr val="7D662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32"/>
          <p:cNvSpPr>
            <a:spLocks noChangeShapeType="1"/>
          </p:cNvSpPr>
          <p:nvPr/>
        </p:nvSpPr>
        <p:spPr bwMode="auto">
          <a:xfrm>
            <a:off x="4500563" y="1557338"/>
            <a:ext cx="1295400" cy="1800225"/>
          </a:xfrm>
          <a:prstGeom prst="line">
            <a:avLst/>
          </a:prstGeom>
          <a:noFill/>
          <a:ln w="9525">
            <a:solidFill>
              <a:srgbClr val="7D662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33"/>
          <p:cNvSpPr>
            <a:spLocks noChangeShapeType="1"/>
          </p:cNvSpPr>
          <p:nvPr/>
        </p:nvSpPr>
        <p:spPr bwMode="auto">
          <a:xfrm>
            <a:off x="4500563" y="1557338"/>
            <a:ext cx="3167062" cy="719137"/>
          </a:xfrm>
          <a:prstGeom prst="line">
            <a:avLst/>
          </a:prstGeom>
          <a:noFill/>
          <a:ln w="9525">
            <a:solidFill>
              <a:srgbClr val="7D662B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34"/>
          <p:cNvSpPr>
            <a:spLocks noChangeShapeType="1"/>
          </p:cNvSpPr>
          <p:nvPr/>
        </p:nvSpPr>
        <p:spPr bwMode="auto">
          <a:xfrm flipH="1">
            <a:off x="7092950" y="2997200"/>
            <a:ext cx="574675" cy="12954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39"/>
          <p:cNvSpPr>
            <a:spLocks noChangeShapeType="1"/>
          </p:cNvSpPr>
          <p:nvPr/>
        </p:nvSpPr>
        <p:spPr bwMode="auto">
          <a:xfrm flipH="1">
            <a:off x="2339975" y="4797425"/>
            <a:ext cx="2952750" cy="1152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40"/>
          <p:cNvSpPr>
            <a:spLocks noChangeShapeType="1"/>
          </p:cNvSpPr>
          <p:nvPr/>
        </p:nvSpPr>
        <p:spPr bwMode="auto">
          <a:xfrm>
            <a:off x="5292725" y="4797425"/>
            <a:ext cx="1295400" cy="1223963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41"/>
          <p:cNvSpPr>
            <a:spLocks noChangeShapeType="1"/>
          </p:cNvSpPr>
          <p:nvPr/>
        </p:nvSpPr>
        <p:spPr bwMode="auto">
          <a:xfrm flipH="1" flipV="1">
            <a:off x="4500563" y="4724400"/>
            <a:ext cx="792162" cy="73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42"/>
          <p:cNvSpPr>
            <a:spLocks noChangeShapeType="1"/>
          </p:cNvSpPr>
          <p:nvPr/>
        </p:nvSpPr>
        <p:spPr bwMode="auto">
          <a:xfrm>
            <a:off x="6804025" y="1052513"/>
            <a:ext cx="288925" cy="0"/>
          </a:xfrm>
          <a:prstGeom prst="line">
            <a:avLst/>
          </a:prstGeom>
          <a:noFill/>
          <a:ln w="9525">
            <a:solidFill>
              <a:srgbClr val="CC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43" name="Text Box 43"/>
          <p:cNvSpPr txBox="1">
            <a:spLocks noChangeArrowheads="1"/>
          </p:cNvSpPr>
          <p:nvPr/>
        </p:nvSpPr>
        <p:spPr bwMode="auto">
          <a:xfrm>
            <a:off x="250825" y="2492375"/>
            <a:ext cx="2755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7D662B"/>
                </a:solidFill>
              </a:rPr>
              <a:t>Профессиональные</a:t>
            </a:r>
          </a:p>
        </p:txBody>
      </p:sp>
      <p:sp>
        <p:nvSpPr>
          <p:cNvPr id="51244" name="Text Box 44"/>
          <p:cNvSpPr txBox="1">
            <a:spLocks noChangeArrowheads="1"/>
          </p:cNvSpPr>
          <p:nvPr/>
        </p:nvSpPr>
        <p:spPr bwMode="auto">
          <a:xfrm>
            <a:off x="6588125" y="2420938"/>
            <a:ext cx="2166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7D662B"/>
                </a:solidFill>
              </a:rPr>
              <a:t>Агитационные</a:t>
            </a:r>
          </a:p>
        </p:txBody>
      </p:sp>
      <p:sp>
        <p:nvSpPr>
          <p:cNvPr id="51246" name="Text Box 46"/>
          <p:cNvSpPr txBox="1">
            <a:spLocks noChangeArrowheads="1"/>
          </p:cNvSpPr>
          <p:nvPr/>
        </p:nvSpPr>
        <p:spPr bwMode="auto">
          <a:xfrm>
            <a:off x="5148263" y="3429000"/>
            <a:ext cx="1295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7D662B"/>
                </a:solidFill>
              </a:rPr>
              <a:t>«Левые»</a:t>
            </a:r>
          </a:p>
        </p:txBody>
      </p:sp>
      <p:sp>
        <p:nvSpPr>
          <p:cNvPr id="51247" name="Text Box 47"/>
          <p:cNvSpPr txBox="1">
            <a:spLocks noChangeArrowheads="1"/>
          </p:cNvSpPr>
          <p:nvPr/>
        </p:nvSpPr>
        <p:spPr bwMode="auto">
          <a:xfrm>
            <a:off x="0" y="836613"/>
            <a:ext cx="1944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CC0066"/>
                </a:solidFill>
              </a:rPr>
              <a:t>Просвещение</a:t>
            </a:r>
          </a:p>
        </p:txBody>
      </p:sp>
      <p:sp>
        <p:nvSpPr>
          <p:cNvPr id="51248" name="Text Box 48"/>
          <p:cNvSpPr txBox="1">
            <a:spLocks noChangeArrowheads="1"/>
          </p:cNvSpPr>
          <p:nvPr/>
        </p:nvSpPr>
        <p:spPr bwMode="auto">
          <a:xfrm>
            <a:off x="7092950" y="908050"/>
            <a:ext cx="1863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CC0066"/>
                </a:solidFill>
              </a:rPr>
              <a:t> Воспитание</a:t>
            </a:r>
          </a:p>
        </p:txBody>
      </p:sp>
      <p:sp>
        <p:nvSpPr>
          <p:cNvPr id="51249" name="Text Box 49"/>
          <p:cNvSpPr txBox="1">
            <a:spLocks noChangeArrowheads="1"/>
          </p:cNvSpPr>
          <p:nvPr/>
        </p:nvSpPr>
        <p:spPr bwMode="auto">
          <a:xfrm>
            <a:off x="2268538" y="3429000"/>
            <a:ext cx="171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>
                <a:solidFill>
                  <a:srgbClr val="7D662B"/>
                </a:solidFill>
              </a:rPr>
              <a:t>Студийные</a:t>
            </a:r>
          </a:p>
        </p:txBody>
      </p:sp>
      <p:sp>
        <p:nvSpPr>
          <p:cNvPr id="51250" name="Text Box 50"/>
          <p:cNvSpPr txBox="1">
            <a:spLocks noChangeArrowheads="1"/>
          </p:cNvSpPr>
          <p:nvPr/>
        </p:nvSpPr>
        <p:spPr bwMode="auto">
          <a:xfrm>
            <a:off x="5508625" y="4437063"/>
            <a:ext cx="317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u="sng">
                <a:solidFill>
                  <a:srgbClr val="CC0000"/>
                </a:solidFill>
              </a:rPr>
              <a:t>Массовые действа</a:t>
            </a:r>
          </a:p>
        </p:txBody>
      </p:sp>
      <p:sp>
        <p:nvSpPr>
          <p:cNvPr id="51251" name="Text Box 51"/>
          <p:cNvSpPr txBox="1">
            <a:spLocks noChangeArrowheads="1"/>
          </p:cNvSpPr>
          <p:nvPr/>
        </p:nvSpPr>
        <p:spPr bwMode="auto">
          <a:xfrm>
            <a:off x="323850" y="4508500"/>
            <a:ext cx="414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u="sng">
                <a:solidFill>
                  <a:srgbClr val="CC0000"/>
                </a:solidFill>
              </a:rPr>
              <a:t>Действо о </a:t>
            </a:r>
            <a:r>
              <a:rPr lang="en-US" sz="2000" b="1" i="1" u="sng">
                <a:solidFill>
                  <a:srgbClr val="CC0000"/>
                </a:solidFill>
              </a:rPr>
              <a:t>III</a:t>
            </a:r>
            <a:r>
              <a:rPr lang="ru-RU" sz="2000" b="1" i="1" u="sng">
                <a:solidFill>
                  <a:srgbClr val="CC0000"/>
                </a:solidFill>
              </a:rPr>
              <a:t> Интернационале</a:t>
            </a:r>
          </a:p>
        </p:txBody>
      </p:sp>
      <p:sp>
        <p:nvSpPr>
          <p:cNvPr id="51252" name="Text Box 52"/>
          <p:cNvSpPr txBox="1">
            <a:spLocks noChangeArrowheads="1"/>
          </p:cNvSpPr>
          <p:nvPr/>
        </p:nvSpPr>
        <p:spPr bwMode="auto">
          <a:xfrm>
            <a:off x="1116013" y="6021388"/>
            <a:ext cx="26939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u="sng">
                <a:solidFill>
                  <a:srgbClr val="CC0000"/>
                </a:solidFill>
              </a:rPr>
              <a:t>К мировой коммуне</a:t>
            </a:r>
          </a:p>
        </p:txBody>
      </p:sp>
      <p:sp>
        <p:nvSpPr>
          <p:cNvPr id="51253" name="Text Box 53"/>
          <p:cNvSpPr txBox="1">
            <a:spLocks noChangeArrowheads="1"/>
          </p:cNvSpPr>
          <p:nvPr/>
        </p:nvSpPr>
        <p:spPr bwMode="auto">
          <a:xfrm>
            <a:off x="4787900" y="6092825"/>
            <a:ext cx="3328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i="1" u="sng">
                <a:solidFill>
                  <a:srgbClr val="CC0000"/>
                </a:solidFill>
              </a:rPr>
              <a:t>Взятие Зимнего дворца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51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51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51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8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1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1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1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51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80"/>
                            </p:stCondLst>
                            <p:childTnLst>
                              <p:par>
                                <p:cTn id="8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51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80"/>
                            </p:stCondLst>
                            <p:childTnLst>
                              <p:par>
                                <p:cTn id="8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80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80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80"/>
                                        <p:tgtEl>
                                          <p:spTgt spid="51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00"/>
                            </p:stCondLst>
                            <p:childTnLst>
                              <p:par>
                                <p:cTn id="9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51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51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51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51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512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512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512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80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80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80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4" grpId="0" animBg="1"/>
      <p:bldP spid="51206" grpId="0" animBg="1"/>
      <p:bldP spid="51209" grpId="0" animBg="1"/>
      <p:bldP spid="51211" grpId="0" animBg="1"/>
      <p:bldP spid="51213" grpId="0" animBg="1"/>
      <p:bldP spid="51215" grpId="0" animBg="1"/>
      <p:bldP spid="51217" grpId="0" animBg="1"/>
      <p:bldP spid="51219" grpId="0" animBg="1"/>
      <p:bldP spid="51221" grpId="0" animBg="1"/>
      <p:bldP spid="51223" grpId="0" animBg="1"/>
      <p:bldP spid="51225" grpId="0" animBg="1"/>
      <p:bldP spid="51243" grpId="0"/>
      <p:bldP spid="51244" grpId="0"/>
      <p:bldP spid="51246" grpId="0"/>
      <p:bldP spid="51247" grpId="0"/>
      <p:bldP spid="51248" grpId="0"/>
      <p:bldP spid="51249" grpId="0"/>
      <p:bldP spid="51250" grpId="0"/>
      <p:bldP spid="51251" grpId="0"/>
      <p:bldP spid="51252" grpId="0"/>
      <p:bldP spid="51253" grpId="0"/>
    </p:bldLst>
  </p:timing>
</p:sld>
</file>

<file path=ppt/theme/theme1.xml><?xml version="1.0" encoding="utf-8"?>
<a:theme xmlns:a="http://schemas.openxmlformats.org/drawingml/2006/main" name="Company Meeting">
  <a:themeElements>
    <a:clrScheme name="Company Meeting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Company Meet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</Template>
  <TotalTime>432</TotalTime>
  <Words>139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Company Meeting</vt:lpstr>
      <vt:lpstr>Театральная жизнь  Санкт-Петербурга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Домашнее задание: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Ирина</dc:creator>
  <cp:lastModifiedBy>Ирина</cp:lastModifiedBy>
  <cp:revision>28</cp:revision>
  <dcterms:created xsi:type="dcterms:W3CDTF">1601-01-01T00:00:00Z</dcterms:created>
  <dcterms:modified xsi:type="dcterms:W3CDTF">2012-12-23T10:12:24Z</dcterms:modified>
</cp:coreProperties>
</file>