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648856" cy="6570685"/>
          </a:xfrm>
          <a:prstGeom prst="rect">
            <a:avLst/>
          </a:prstGeom>
          <a:noFill/>
          <a:ln w="12700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3" y="284040"/>
            <a:ext cx="8129793" cy="614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8080495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95557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143932" cy="6072230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26535" cy="647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361631"/>
            <a:ext cx="8305505" cy="609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36336" cy="619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0308" y="357166"/>
            <a:ext cx="7948035" cy="612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171253" cy="600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7943757" cy="6076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8869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Маманя</dc:creator>
  <cp:lastModifiedBy>Маманя</cp:lastModifiedBy>
  <cp:revision>17</cp:revision>
  <dcterms:created xsi:type="dcterms:W3CDTF">2014-04-27T01:25:16Z</dcterms:created>
  <dcterms:modified xsi:type="dcterms:W3CDTF">2014-04-27T01:51:38Z</dcterms:modified>
</cp:coreProperties>
</file>