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AC5E1-AD10-4577-A6CE-5C966672DE43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6843C-C2A9-44E8-9ED1-51D05C20B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AC5E1-AD10-4577-A6CE-5C966672DE43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6843C-C2A9-44E8-9ED1-51D05C20B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AC5E1-AD10-4577-A6CE-5C966672DE43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6843C-C2A9-44E8-9ED1-51D05C20B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AC5E1-AD10-4577-A6CE-5C966672DE43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6843C-C2A9-44E8-9ED1-51D05C20B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AC5E1-AD10-4577-A6CE-5C966672DE43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6843C-C2A9-44E8-9ED1-51D05C20B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AC5E1-AD10-4577-A6CE-5C966672DE43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6843C-C2A9-44E8-9ED1-51D05C20B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AC5E1-AD10-4577-A6CE-5C966672DE43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6843C-C2A9-44E8-9ED1-51D05C20B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AC5E1-AD10-4577-A6CE-5C966672DE43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6843C-C2A9-44E8-9ED1-51D05C20B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AC5E1-AD10-4577-A6CE-5C966672DE43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6843C-C2A9-44E8-9ED1-51D05C20B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AC5E1-AD10-4577-A6CE-5C966672DE43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6843C-C2A9-44E8-9ED1-51D05C20B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AC5E1-AD10-4577-A6CE-5C966672DE43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6843C-C2A9-44E8-9ED1-51D05C20B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AC5E1-AD10-4577-A6CE-5C966672DE43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6843C-C2A9-44E8-9ED1-51D05C20B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84;&#1080;&#1085;&#1091;&#1089;&#1086;&#1074;&#1082;&#1080;\&#1057;&#1077;&#1088;&#1077;&#1073;&#1088;&#1080;&#1089;&#1090;&#1099;&#1077;%20&#1057;&#1085;&#1077;&#1078;&#1080;&#1085;&#1082;&#1080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 descr="http://photo.soho.net.ua/albums/userpics/10210/normal_108764_1568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6"/>
            <a:ext cx="8286808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еребристые Снежин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1" descr="http://pinetka.ucoz.com/_pu/0/857551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022776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4" descr="http://rpod.ru/personal/pictures/00/00/02/54/30/00000000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8072462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7" descr="http://www.artleo.com/large/201108/49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28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0" descr="http://www.domovest.ru/uploads/posts/2012-12/1355999473_snegov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429684" cy="630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3" descr="http://www.sadby.org/images/stories/img/ras/53/kormush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0941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6" descr="http://flamber.ru/files/photos/1233511299/1235408734_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441567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9" descr="http://lvivmarket.net/modules/goods/images/737_ski-set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855378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5" descr="http://www.ofertefoto.ro/images/products/product-234-0cfd77b5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122307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28" descr="http://rybalov26.oxnull.net/wp-content/uploads/2013/02/i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466541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Office PowerPoint</Application>
  <PresentationFormat>Экран (4:3)</PresentationFormat>
  <Paragraphs>0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вика</dc:creator>
  <cp:lastModifiedBy>вика</cp:lastModifiedBy>
  <cp:revision>7</cp:revision>
  <dcterms:created xsi:type="dcterms:W3CDTF">2014-02-06T10:34:31Z</dcterms:created>
  <dcterms:modified xsi:type="dcterms:W3CDTF">2014-02-10T04:05:27Z</dcterms:modified>
</cp:coreProperties>
</file>