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F99F6-B8D4-4DA4-9244-71048C2F1412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D8DB7-A04D-48AC-8D0C-60C157F2E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AA0A-F39D-4BC0-8D5E-7847E9F1ABB8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F7DB-2203-4FE6-8F3F-938D0FF76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AA0A-F39D-4BC0-8D5E-7847E9F1ABB8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F7DB-2203-4FE6-8F3F-938D0FF76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AA0A-F39D-4BC0-8D5E-7847E9F1ABB8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F7DB-2203-4FE6-8F3F-938D0FF76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AA0A-F39D-4BC0-8D5E-7847E9F1ABB8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F7DB-2203-4FE6-8F3F-938D0FF76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AA0A-F39D-4BC0-8D5E-7847E9F1ABB8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F7DB-2203-4FE6-8F3F-938D0FF76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AA0A-F39D-4BC0-8D5E-7847E9F1ABB8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F7DB-2203-4FE6-8F3F-938D0FF76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AA0A-F39D-4BC0-8D5E-7847E9F1ABB8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F7DB-2203-4FE6-8F3F-938D0FF76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AA0A-F39D-4BC0-8D5E-7847E9F1ABB8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F7DB-2203-4FE6-8F3F-938D0FF76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AA0A-F39D-4BC0-8D5E-7847E9F1ABB8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F7DB-2203-4FE6-8F3F-938D0FF76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AA0A-F39D-4BC0-8D5E-7847E9F1ABB8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F7DB-2203-4FE6-8F3F-938D0FF76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AA0A-F39D-4BC0-8D5E-7847E9F1ABB8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F7DB-2203-4FE6-8F3F-938D0FF76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AA0A-F39D-4BC0-8D5E-7847E9F1ABB8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F7DB-2203-4FE6-8F3F-938D0FF76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AA0A-F39D-4BC0-8D5E-7847E9F1ABB8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389F7DB-2203-4FE6-8F3F-938D0FF766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AA0A-F39D-4BC0-8D5E-7847E9F1ABB8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F7DB-2203-4FE6-8F3F-938D0FF76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AA0A-F39D-4BC0-8D5E-7847E9F1ABB8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F7DB-2203-4FE6-8F3F-938D0FF76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AA0A-F39D-4BC0-8D5E-7847E9F1ABB8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F7DB-2203-4FE6-8F3F-938D0FF76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AA0A-F39D-4BC0-8D5E-7847E9F1ABB8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F7DB-2203-4FE6-8F3F-938D0FF76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AA0A-F39D-4BC0-8D5E-7847E9F1ABB8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F7DB-2203-4FE6-8F3F-938D0FF76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AA0A-F39D-4BC0-8D5E-7847E9F1ABB8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F7DB-2203-4FE6-8F3F-938D0FF76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AA0A-F39D-4BC0-8D5E-7847E9F1ABB8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F7DB-2203-4FE6-8F3F-938D0FF76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AA0A-F39D-4BC0-8D5E-7847E9F1ABB8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F7DB-2203-4FE6-8F3F-938D0FF76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AA0A-F39D-4BC0-8D5E-7847E9F1ABB8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F7DB-2203-4FE6-8F3F-938D0FF76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5AA0A-F39D-4BC0-8D5E-7847E9F1ABB8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9F7DB-2203-4FE6-8F3F-938D0FF76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B5AA0A-F39D-4BC0-8D5E-7847E9F1ABB8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89F7DB-2203-4FE6-8F3F-938D0FF7664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F:\&#1042;&#1080;&#1082;&#1090;&#1086;&#1088;&#1080;&#1085;&#1072;\Track06.mp3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4.jpeg"/><Relationship Id="rId7" Type="http://schemas.openxmlformats.org/officeDocument/2006/relationships/image" Target="../media/image1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4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2;&#1080;&#1082;&#1090;&#1086;&#1088;&#1080;&#1085;&#1072;\Track06.mp3" TargetMode="Externa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2;&#1080;&#1082;&#1090;&#1086;&#1088;&#1080;&#1085;&#1072;\Track06.mp3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2;&#1080;&#1082;&#1090;&#1086;&#1088;&#1080;&#1085;&#1072;\Track06.mp3" TargetMode="Externa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2;&#1080;&#1082;&#1090;&#1086;&#1088;&#1080;&#1085;&#1072;\Track06.mp3" TargetMode="Externa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2;&#1080;&#1082;&#1090;&#1086;&#1088;&#1080;&#1085;&#1072;\Track06.mp3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428736"/>
            <a:ext cx="7610500" cy="1843086"/>
          </a:xfrm>
        </p:spPr>
        <p:txBody>
          <a:bodyPr/>
          <a:lstStyle/>
          <a:p>
            <a:r>
              <a:rPr lang="ru-RU" i="1" dirty="0" smtClean="0"/>
              <a:t>Дидактическая игра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214686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«Узнай имя сказочного героя»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4" name="Track0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Рисунок 70" descr="http://img10.proshkolu.ru/content/media/pic/std/4000000/3184000/3183999-c22a1555dae7da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2143139" cy="178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4282" y="2142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pic>
        <p:nvPicPr>
          <p:cNvPr id="9220" name="Рисунок 73" descr="http://i.doctorpiter.ru/photos/2011/07/350x650_F9d9c4YASWvU8r5R678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14290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57488" y="2142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pic>
        <p:nvPicPr>
          <p:cNvPr id="9221" name="Рисунок 76" descr="http://storykhoroshie.ucoz.ru/_pu/12/481519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57166"/>
            <a:ext cx="2208213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429388" y="2857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pic>
        <p:nvPicPr>
          <p:cNvPr id="9222" name="Рисунок 4" descr="http://www.razgonka.ru/pix/stat/015-oblako.jpg"/>
          <p:cNvPicPr>
            <a:picLocks noChangeAspect="1" noChangeArrowheads="1"/>
          </p:cNvPicPr>
          <p:nvPr/>
        </p:nvPicPr>
        <p:blipFill>
          <a:blip r:embed="rId5"/>
          <a:srcRect l="12244" t="8025" r="12245" b="16410"/>
          <a:stretch>
            <a:fillRect/>
          </a:stretch>
        </p:blipFill>
        <p:spPr bwMode="auto">
          <a:xfrm>
            <a:off x="428596" y="2857496"/>
            <a:ext cx="2286016" cy="135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42844" y="2428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pic>
        <p:nvPicPr>
          <p:cNvPr id="9223" name="Рисунок 79" descr="http://www.stihi.ru/pics/2012/03/06/8985.jpg"/>
          <p:cNvPicPr>
            <a:picLocks noChangeAspect="1" noChangeArrowheads="1"/>
          </p:cNvPicPr>
          <p:nvPr/>
        </p:nvPicPr>
        <p:blipFill>
          <a:blip r:embed="rId6"/>
          <a:srcRect l="7999" t="11096" r="12000" b="14339"/>
          <a:stretch>
            <a:fillRect/>
          </a:stretch>
        </p:blipFill>
        <p:spPr bwMode="auto">
          <a:xfrm>
            <a:off x="285720" y="4643446"/>
            <a:ext cx="285752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42844" y="46434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pic>
        <p:nvPicPr>
          <p:cNvPr id="9224" name="Рисунок 22" descr="http://img03.wikimart.ru/87/32/316fe7ed-8e80-42c0-9a33-d92e4b3287c5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3429000"/>
            <a:ext cx="2000264" cy="189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Рисунок 82" descr="http://i039.radikal.ru/1105/c0/8d0eec6273a9.jpg"/>
          <p:cNvPicPr>
            <a:picLocks noChangeAspect="1" noChangeArrowheads="1"/>
          </p:cNvPicPr>
          <p:nvPr/>
        </p:nvPicPr>
        <p:blipFill>
          <a:blip r:embed="rId8"/>
          <a:srcRect r="778" b="13860"/>
          <a:stretch>
            <a:fillRect/>
          </a:stretch>
        </p:blipFill>
        <p:spPr bwMode="auto">
          <a:xfrm>
            <a:off x="5857884" y="3286124"/>
            <a:ext cx="3071834" cy="200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286116" y="31432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6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857884" y="30718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7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x_2e5e66d9"/>
          <p:cNvPicPr>
            <a:picLocks noChangeAspect="1" noChangeArrowheads="1"/>
          </p:cNvPicPr>
          <p:nvPr/>
        </p:nvPicPr>
        <p:blipFill>
          <a:blip r:embed="rId3"/>
          <a:srcRect b="15044"/>
          <a:stretch>
            <a:fillRect/>
          </a:stretch>
        </p:blipFill>
        <p:spPr bwMode="auto">
          <a:xfrm>
            <a:off x="1645619" y="642918"/>
            <a:ext cx="592789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Track0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0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http://ra.foto.radikal.ru/0708/dd/8ea2debba6d0.png"/>
          <p:cNvPicPr>
            <a:picLocks noChangeAspect="1" noChangeArrowheads="1"/>
          </p:cNvPicPr>
          <p:nvPr/>
        </p:nvPicPr>
        <p:blipFill>
          <a:blip r:embed="rId2"/>
          <a:srcRect l="17646" t="6653" r="11765" b="13504"/>
          <a:stretch>
            <a:fillRect/>
          </a:stretch>
        </p:blipFill>
        <p:spPr bwMode="auto">
          <a:xfrm>
            <a:off x="500034" y="214290"/>
            <a:ext cx="200026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pic>
        <p:nvPicPr>
          <p:cNvPr id="1029" name="Рисунок 4" descr="http://www.razgonka.ru/pix/stat/015-oblako.jpg"/>
          <p:cNvPicPr>
            <a:picLocks noChangeAspect="1" noChangeArrowheads="1"/>
          </p:cNvPicPr>
          <p:nvPr/>
        </p:nvPicPr>
        <p:blipFill>
          <a:blip r:embed="rId3"/>
          <a:srcRect l="14119" t="9223" r="11250" b="13921"/>
          <a:stretch>
            <a:fillRect/>
          </a:stretch>
        </p:blipFill>
        <p:spPr bwMode="auto">
          <a:xfrm>
            <a:off x="3428992" y="714356"/>
            <a:ext cx="264320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71802" y="2857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pic>
        <p:nvPicPr>
          <p:cNvPr id="1031" name="Рисунок 10" descr="http://www.equi-reve-equitation.fr/image_article/26038_l_0.jpg"/>
          <p:cNvPicPr>
            <a:picLocks noChangeAspect="1" noChangeArrowheads="1"/>
          </p:cNvPicPr>
          <p:nvPr/>
        </p:nvPicPr>
        <p:blipFill>
          <a:blip r:embed="rId4"/>
          <a:srcRect t="13059" b="19036"/>
          <a:stretch>
            <a:fillRect/>
          </a:stretch>
        </p:blipFill>
        <p:spPr bwMode="auto">
          <a:xfrm>
            <a:off x="6408737" y="642918"/>
            <a:ext cx="273526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500826" y="3571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pic>
        <p:nvPicPr>
          <p:cNvPr id="1032" name="Рисунок 13" descr="http://img01.chitalnya.ru/upload2/335/6760175246745.jpg"/>
          <p:cNvPicPr>
            <a:picLocks noChangeAspect="1" noChangeArrowheads="1"/>
          </p:cNvPicPr>
          <p:nvPr/>
        </p:nvPicPr>
        <p:blipFill>
          <a:blip r:embed="rId5"/>
          <a:srcRect r="8290" b="9574"/>
          <a:stretch>
            <a:fillRect/>
          </a:stretch>
        </p:blipFill>
        <p:spPr bwMode="auto">
          <a:xfrm>
            <a:off x="857224" y="4000504"/>
            <a:ext cx="314327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42910" y="35004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pic>
        <p:nvPicPr>
          <p:cNvPr id="1033" name="Рисунок 16" descr="http://img2.1001golos.ru/ratings/403000/402147/pic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4000504"/>
            <a:ext cx="2347913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143504" y="35718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%D0%9A%D0%BE%D1%89%D0%B5%D0%B9-%D0%91%D0%B5%D1%81%D1%81%D0%BC%D0%B5%D1%80%D1%82%D0%BD%D1%8B%D0%B9"/>
          <p:cNvPicPr>
            <a:picLocks noChangeAspect="1" noChangeArrowheads="1"/>
          </p:cNvPicPr>
          <p:nvPr/>
        </p:nvPicPr>
        <p:blipFill>
          <a:blip r:embed="rId3"/>
          <a:srcRect l="5762" t="3175" r="3488" b="6619"/>
          <a:stretch>
            <a:fillRect/>
          </a:stretch>
        </p:blipFill>
        <p:spPr bwMode="auto">
          <a:xfrm>
            <a:off x="2357422" y="428604"/>
            <a:ext cx="4500594" cy="608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Track0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10" dur="330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9" descr="http://somic.com.ua/files/tovar/707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2463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pic>
        <p:nvPicPr>
          <p:cNvPr id="3075" name="Рисунок 22" descr="http://img03.wikimart.ru/87/32/316fe7ed-8e80-42c0-9a33-d92e4b3287c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85728"/>
            <a:ext cx="2643206" cy="249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86050" y="2142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pic>
        <p:nvPicPr>
          <p:cNvPr id="3076" name="Рисунок 25" descr="http://az.trend.az/article_photo/2010/06/18/boat_180610.jpg"/>
          <p:cNvPicPr>
            <a:picLocks noChangeAspect="1" noChangeArrowheads="1"/>
          </p:cNvPicPr>
          <p:nvPr/>
        </p:nvPicPr>
        <p:blipFill>
          <a:blip r:embed="rId4"/>
          <a:srcRect l="4110" r="12328" b="3954"/>
          <a:stretch>
            <a:fillRect/>
          </a:stretch>
        </p:blipFill>
        <p:spPr bwMode="auto">
          <a:xfrm>
            <a:off x="6215074" y="428604"/>
            <a:ext cx="249015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15008" y="2142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pic>
        <p:nvPicPr>
          <p:cNvPr id="3077" name="Рисунок 28" descr="http://900igr.net/datai/biologija/Mnogoobrazie-ptits/0006-015-Otrjad-guseobraznye.jpg"/>
          <p:cNvPicPr>
            <a:picLocks noChangeAspect="1" noChangeArrowheads="1"/>
          </p:cNvPicPr>
          <p:nvPr/>
        </p:nvPicPr>
        <p:blipFill>
          <a:blip r:embed="rId5"/>
          <a:srcRect l="7225" r="2449"/>
          <a:stretch>
            <a:fillRect/>
          </a:stretch>
        </p:blipFill>
        <p:spPr bwMode="auto">
          <a:xfrm>
            <a:off x="214282" y="4286256"/>
            <a:ext cx="2151157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14282" y="38576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pic>
        <p:nvPicPr>
          <p:cNvPr id="3078" name="Рисунок 31" descr="http://e-kbr.ru/upload/iblock/e14/e144e01033347dcb6b3a7b14cfb4172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3929066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928926" y="38576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pic>
        <p:nvPicPr>
          <p:cNvPr id="3079" name="Рисунок 34" descr="http://covers.cnt.itdelo.com/k/ka/kan/kanz188281big.jpg"/>
          <p:cNvPicPr>
            <a:picLocks noChangeAspect="1" noChangeArrowheads="1"/>
          </p:cNvPicPr>
          <p:nvPr/>
        </p:nvPicPr>
        <p:blipFill>
          <a:blip r:embed="rId7"/>
          <a:srcRect t="28545"/>
          <a:stretch>
            <a:fillRect/>
          </a:stretch>
        </p:blipFill>
        <p:spPr bwMode="auto">
          <a:xfrm>
            <a:off x="6072198" y="3000372"/>
            <a:ext cx="2670199" cy="143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715008" y="27146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6</a:t>
            </a:r>
            <a:endParaRPr lang="ru-RU" b="1" dirty="0"/>
          </a:p>
        </p:txBody>
      </p:sp>
      <p:pic>
        <p:nvPicPr>
          <p:cNvPr id="3080" name="Рисунок 37" descr="http://pay-detskie.ucoz.ru/_ph/1/158239806.jpg"/>
          <p:cNvPicPr>
            <a:picLocks noChangeAspect="1" noChangeArrowheads="1"/>
          </p:cNvPicPr>
          <p:nvPr/>
        </p:nvPicPr>
        <p:blipFill>
          <a:blip r:embed="rId8"/>
          <a:srcRect b="6137"/>
          <a:stretch>
            <a:fillRect/>
          </a:stretch>
        </p:blipFill>
        <p:spPr bwMode="auto">
          <a:xfrm>
            <a:off x="5857884" y="4696679"/>
            <a:ext cx="2643206" cy="168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786446" y="46434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7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CE7F94EE1A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62221"/>
            <a:ext cx="6215106" cy="652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Track0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0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0" descr="http://skazkistihi.ru/d/513914/d/413251421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2256079" cy="378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8596" y="2857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pic>
        <p:nvPicPr>
          <p:cNvPr id="5123" name="Рисунок 43" descr="http://de-wnf-rangerclub.clubs.nl/afbeeldingen/album/2624484/walrus%281%29.jpg"/>
          <p:cNvPicPr>
            <a:picLocks noChangeAspect="1" noChangeArrowheads="1"/>
          </p:cNvPicPr>
          <p:nvPr/>
        </p:nvPicPr>
        <p:blipFill>
          <a:blip r:embed="rId3"/>
          <a:srcRect l="11628"/>
          <a:stretch>
            <a:fillRect/>
          </a:stretch>
        </p:blipFill>
        <p:spPr bwMode="auto">
          <a:xfrm>
            <a:off x="2928926" y="857232"/>
            <a:ext cx="2714644" cy="204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86050" y="2857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pic>
        <p:nvPicPr>
          <p:cNvPr id="5124" name="Рисунок 46" descr="http://novostey.com/i2/65dc923b512358f32c25e6c5debbe0c7.jpg"/>
          <p:cNvPicPr>
            <a:picLocks noChangeAspect="1" noChangeArrowheads="1"/>
          </p:cNvPicPr>
          <p:nvPr/>
        </p:nvPicPr>
        <p:blipFill>
          <a:blip r:embed="rId4"/>
          <a:srcRect b="7195"/>
          <a:stretch>
            <a:fillRect/>
          </a:stretch>
        </p:blipFill>
        <p:spPr bwMode="auto">
          <a:xfrm>
            <a:off x="6000760" y="857232"/>
            <a:ext cx="2892252" cy="185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929322" y="2857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pic>
        <p:nvPicPr>
          <p:cNvPr id="5125" name="Рисунок 49" descr="http://www.stihi.ru/pics/2010/02/14/8651.jpg"/>
          <p:cNvPicPr>
            <a:picLocks noChangeAspect="1" noChangeArrowheads="1"/>
          </p:cNvPicPr>
          <p:nvPr/>
        </p:nvPicPr>
        <p:blipFill>
          <a:blip r:embed="rId5"/>
          <a:srcRect b="6140"/>
          <a:stretch>
            <a:fillRect/>
          </a:stretch>
        </p:blipFill>
        <p:spPr bwMode="auto">
          <a:xfrm>
            <a:off x="1142976" y="4000504"/>
            <a:ext cx="3083838" cy="264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14348" y="38576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pic>
        <p:nvPicPr>
          <p:cNvPr id="5126" name="Рисунок 52" descr="http://img2.1001golos.ru/ratings/131000/130670/pic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3929066"/>
            <a:ext cx="25781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429256" y="37861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eme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9118" y="502244"/>
            <a:ext cx="5884716" cy="56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Track0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2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55" descr="http://akak.ru/steps/pictures/000/083/054_large.jpg"/>
          <p:cNvPicPr>
            <a:picLocks noChangeAspect="1" noChangeArrowheads="1"/>
          </p:cNvPicPr>
          <p:nvPr/>
        </p:nvPicPr>
        <p:blipFill>
          <a:blip r:embed="rId2"/>
          <a:srcRect t="3004" r="8490" b="3872"/>
          <a:stretch>
            <a:fillRect/>
          </a:stretch>
        </p:blipFill>
        <p:spPr bwMode="auto">
          <a:xfrm>
            <a:off x="214282" y="714356"/>
            <a:ext cx="235745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pic>
        <p:nvPicPr>
          <p:cNvPr id="7171" name="Рисунок 40" descr="http://skazkistihi.ru/d/513914/d/413251421_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0"/>
            <a:ext cx="2128269" cy="356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71802" y="2142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pic>
        <p:nvPicPr>
          <p:cNvPr id="7172" name="Рисунок 58" descr="http://s017.radikal.ru/i423/1110/14/70657cb679f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85728"/>
            <a:ext cx="3106159" cy="287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929322" y="2142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pic>
        <p:nvPicPr>
          <p:cNvPr id="7173" name="Рисунок 61" descr="http://s002.radikal.ru/i199/1206/4e/b7dce5694d29.jpg"/>
          <p:cNvPicPr>
            <a:picLocks noChangeAspect="1" noChangeArrowheads="1"/>
          </p:cNvPicPr>
          <p:nvPr/>
        </p:nvPicPr>
        <p:blipFill>
          <a:blip r:embed="rId5"/>
          <a:srcRect l="7692" t="11254" r="7692" b="5493"/>
          <a:stretch>
            <a:fillRect/>
          </a:stretch>
        </p:blipFill>
        <p:spPr bwMode="auto">
          <a:xfrm>
            <a:off x="1357290" y="4143380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57224" y="37861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pic>
        <p:nvPicPr>
          <p:cNvPr id="7174" name="Рисунок 67" descr="http://www.uvoice.ru/pic/img_1c9701693e87f8c561e379d807c1bdb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3929066"/>
            <a:ext cx="3214710" cy="26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929190" y="38576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166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85728"/>
            <a:ext cx="4473575" cy="636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Track0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Track0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0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138</TotalTime>
  <Words>37</Words>
  <Application>Microsoft Office PowerPoint</Application>
  <PresentationFormat>Экран (4:3)</PresentationFormat>
  <Paragraphs>31</Paragraphs>
  <Slides>11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Поток</vt:lpstr>
      <vt:lpstr>Дидактическая игра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</dc:title>
  <dc:creator>вика</dc:creator>
  <cp:lastModifiedBy>вика</cp:lastModifiedBy>
  <cp:revision>15</cp:revision>
  <dcterms:created xsi:type="dcterms:W3CDTF">2014-04-11T05:56:02Z</dcterms:created>
  <dcterms:modified xsi:type="dcterms:W3CDTF">2014-04-28T04:37:36Z</dcterms:modified>
</cp:coreProperties>
</file>