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0_8ba00_d94a6878_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D21-BB59-48D6-949E-8BDAC46FDEDE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A77-15ED-47FF-B8E1-D50A784931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solidFill>
            <a:srgbClr val="A7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704094"/>
            <a:ext cx="3143272" cy="1735087"/>
          </a:xfrm>
          <a:prstGeom prst="rect">
            <a:avLst/>
          </a:prstGeom>
        </p:spPr>
      </p:pic>
      <p:pic>
        <p:nvPicPr>
          <p:cNvPr id="11" name="Рисунок 10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380653" y="4524001"/>
            <a:ext cx="2690827" cy="1786709"/>
          </a:xfrm>
          <a:prstGeom prst="rect">
            <a:avLst/>
          </a:prstGeom>
        </p:spPr>
      </p:pic>
      <p:pic>
        <p:nvPicPr>
          <p:cNvPr id="12" name="Рисунок 11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433785" y="2505463"/>
            <a:ext cx="2582049" cy="1714480"/>
          </a:xfrm>
          <a:prstGeom prst="rect">
            <a:avLst/>
          </a:prstGeom>
        </p:spPr>
      </p:pic>
      <p:pic>
        <p:nvPicPr>
          <p:cNvPr id="13" name="Рисунок 12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4418821"/>
            <a:ext cx="3143272" cy="173508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df0f_5387f32c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rot="5400000" flipH="1">
            <a:off x="7979845" y="478896"/>
            <a:ext cx="1500198" cy="828110"/>
          </a:xfrm>
          <a:prstGeom prst="rect">
            <a:avLst/>
          </a:prstGeom>
        </p:spPr>
      </p:pic>
      <p:pic>
        <p:nvPicPr>
          <p:cNvPr id="15" name="Рисунок 14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685872" y="5271251"/>
            <a:ext cx="2044781" cy="1128720"/>
          </a:xfrm>
          <a:prstGeom prst="rect">
            <a:avLst/>
          </a:prstGeom>
        </p:spPr>
      </p:pic>
      <p:pic>
        <p:nvPicPr>
          <p:cNvPr id="16" name="Рисунок 15" descr="0_8df0f_5387f32c_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 rot="5400000" flipH="1">
            <a:off x="7924409" y="3566732"/>
            <a:ext cx="1571636" cy="867544"/>
          </a:xfrm>
          <a:prstGeom prst="rect">
            <a:avLst/>
          </a:prstGeom>
        </p:spPr>
      </p:pic>
      <p:pic>
        <p:nvPicPr>
          <p:cNvPr id="17" name="Рисунок 16" descr="0_8df0f_5387f32c_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 rot="16200000">
            <a:off x="7938920" y="1919471"/>
            <a:ext cx="1552939" cy="857223"/>
          </a:xfrm>
          <a:prstGeom prst="rect">
            <a:avLst/>
          </a:prstGeom>
        </p:spPr>
      </p:pic>
      <p:pic>
        <p:nvPicPr>
          <p:cNvPr id="18" name="Рисунок 17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51" y="368049"/>
            <a:ext cx="1643075" cy="906978"/>
          </a:xfrm>
          <a:prstGeom prst="rect">
            <a:avLst/>
          </a:prstGeom>
        </p:spPr>
      </p:pic>
      <p:pic>
        <p:nvPicPr>
          <p:cNvPr id="19" name="Рисунок 18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5" y="2609463"/>
            <a:ext cx="1500198" cy="996131"/>
          </a:xfrm>
          <a:prstGeom prst="rect">
            <a:avLst/>
          </a:prstGeom>
        </p:spPr>
      </p:pic>
      <p:pic>
        <p:nvPicPr>
          <p:cNvPr id="20" name="Рисунок 19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3" y="4323976"/>
            <a:ext cx="1500198" cy="996131"/>
          </a:xfrm>
          <a:prstGeom prst="rect">
            <a:avLst/>
          </a:prstGeom>
        </p:spPr>
      </p:pic>
      <p:pic>
        <p:nvPicPr>
          <p:cNvPr id="21" name="Рисунок 20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49" y="3582735"/>
            <a:ext cx="1643075" cy="906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79912" y="5157192"/>
            <a:ext cx="4752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: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Имашева Анжела Владимировна,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 «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Радужнинская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для обучающихся </a:t>
            </a:r>
          </a:p>
          <a:p>
            <a:pPr algn="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ограниченными возможностями здоровья»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267018"/>
            <a:ext cx="7715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Звуковой паровозик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1919" y="832414"/>
            <a:ext cx="77153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Логопедическое пособие – дидактическая игра</a:t>
            </a:r>
            <a:endParaRPr lang="ru-RU" sz="4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2" descr="C:\Documents and Settings\Admin\Рабочий стол\Картинки поезд\teddy-bear-cartoon-drawing-2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" b="100000" l="0" r="100000">
                        <a14:foregroundMark x1="52750" y1="23692" x2="49750" y2="23077"/>
                        <a14:foregroundMark x1="47000" y1="22154" x2="47000" y2="22154"/>
                        <a14:foregroundMark x1="47000" y1="22154" x2="47000" y2="22154"/>
                        <a14:foregroundMark x1="54000" y1="33846" x2="54000" y2="33846"/>
                        <a14:foregroundMark x1="55500" y1="39385" x2="55500" y2="39385"/>
                        <a14:foregroundMark x1="73250" y1="30769" x2="73250" y2="3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0"/>
          <a:stretch/>
        </p:blipFill>
        <p:spPr bwMode="auto">
          <a:xfrm>
            <a:off x="2114530" y="3533779"/>
            <a:ext cx="2983958" cy="23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467" y="781018"/>
            <a:ext cx="6912768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Цель: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Закрепить знания детей о гласных 	     звуках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467" y="2461485"/>
            <a:ext cx="6912768" cy="372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Задачи: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Закрепление знаний детей о гласных звуках, их артикуляции и звучании;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Закрепление умения выделять гласный звук в начале слова и соотносить его с соответствующим символом;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Развитие фонематического слуха, восприятия.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912768" cy="24314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Оборудование: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демонстрационные картинки паровозика и вагончиков с символами гласных звуков; предметные картинки, начинающиеся на гласные звуки, по количеству окошек в вагончиках.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Documents and Settings\Admin\Рабочий стол\107___10\IMG_08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3" b="24145"/>
          <a:stretch/>
        </p:blipFill>
        <p:spPr bwMode="auto">
          <a:xfrm>
            <a:off x="611560" y="3262086"/>
            <a:ext cx="594233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Documents and Settings\Admin\Рабочий стол\107___10\IMG_08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3" t="56410" r="35728" b="10470"/>
          <a:stretch/>
        </p:blipFill>
        <p:spPr bwMode="auto">
          <a:xfrm>
            <a:off x="5580112" y="4598067"/>
            <a:ext cx="3168352" cy="2052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28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806" y="188640"/>
            <a:ext cx="7344815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Описание: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Паровозик с вагончиками прикрепляется на доску, картинки с изображениями, начинающимися на гласные звуки, раскладываются на столике перед  доской. Дети по очереди подходят к столику, выбирают любую картинку, определяют первый звук в слове и «заселяют» в вагончик с соответствующим звуковым символом.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C:\Documents and Settings\Admin\Рабочий стол\107___10\IMG_08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5826"/>
          <a:stretch/>
        </p:blipFill>
        <p:spPr bwMode="auto">
          <a:xfrm>
            <a:off x="146001" y="3227517"/>
            <a:ext cx="3273871" cy="243373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Documents and Settings\Admin\Рабочий стол\107___10\IMG_08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22863" r="9704" b="3419"/>
          <a:stretch/>
        </p:blipFill>
        <p:spPr bwMode="auto">
          <a:xfrm>
            <a:off x="5940151" y="3227516"/>
            <a:ext cx="3128929" cy="2433733"/>
          </a:xfrm>
          <a:prstGeom prst="roundRect">
            <a:avLst>
              <a:gd name="adj" fmla="val 16667"/>
            </a:avLst>
          </a:prstGeom>
          <a:ln w="2857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Documents and Settings\Admin\Рабочий стол\107___10\IMG_08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22" y="4444382"/>
            <a:ext cx="3168352" cy="230425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66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107___10\IMG_08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23504"/>
          <a:stretch/>
        </p:blipFill>
        <p:spPr bwMode="auto">
          <a:xfrm>
            <a:off x="1331640" y="1196752"/>
            <a:ext cx="7416824" cy="4104456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34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146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13</cp:revision>
  <dcterms:created xsi:type="dcterms:W3CDTF">2014-05-28T15:10:31Z</dcterms:created>
  <dcterms:modified xsi:type="dcterms:W3CDTF">2015-01-04T18:14:55Z</dcterms:modified>
</cp:coreProperties>
</file>