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7" r:id="rId6"/>
    <p:sldId id="270" r:id="rId7"/>
    <p:sldId id="273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87EE-6F64-49F7-BAE2-59ABA712A3C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5C63-6E4D-4F50-AFDA-DBCD6ADE0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5259-1FB2-4BB1-98A3-B8D0E4E78EC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4AB-1221-4F2B-90AF-A58A7C6CA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9A3B-59EC-498D-91A2-364D0A7FB34F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B604-7E6F-49E7-AEFF-B884C5574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53EA-4E28-4DD3-BD9C-2E465E97E46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5AF2-61F7-4EBD-86B5-6F262419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D32-1974-42E9-8AC9-30BEF79289C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9894-1948-4AAA-B47B-49073FDAE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4365-B1A3-41A3-808B-7339CDFE325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D448-D645-466E-8183-60BE42C06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C322-4F24-4D80-A04F-30AF22C6427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47E7-22A1-4FDE-9043-D6FDA2A2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F9C8-DC2B-45E3-9576-3C638E0848F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06DC-9172-4783-8FFD-DCC127EC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15F7-2382-4A6A-9D33-405ECD83431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6611-DA29-4EA5-93D0-09A39C70C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DD29-7F1E-430B-89BE-DD025CD8220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417C-A492-4375-B8AC-24948383C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E018-5608-4DF3-B012-EB06F0D429C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D464-844A-4BD8-928F-BB2BA37B2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49491-BE39-4713-AAA7-795D6EE633B4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44EA4-9D2D-4B6E-B93C-4C82365C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13100"/>
            <a:ext cx="8458200" cy="1584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литературная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08050"/>
            <a:ext cx="8458200" cy="18002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686800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Музей Л.Н.Толстого 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3010" name="Picture 2" descr="C:\Users\asus\Pictures\r_afe35a2cc0b33d5d3e848bd3a9c3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556792"/>
            <a:ext cx="7848872" cy="4896544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sus\Picture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17032"/>
            <a:ext cx="504056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5" name="Picture 3" descr="C:\Users\asus\Pictures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5040559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C:\Users\asus\Pictures\Tolst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331236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Музей-усадьба Л.Н.Толстого 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5059" name="Picture 3" descr="C:\Users\asus\Pictures\51480932_Muzeyusadba_Hamovniki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7488832" cy="5184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Константиново, май 2014год\IMG_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F:\Константиново, май 2014год\IMG_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F:\Константиново, май 2014год\IMG_2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39248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15113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 Литературные музеи 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музеи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специализирующиеся на сборе, хранении, экспонировании и пропаганде материалов, связанных с писателями и ходом литературного процесса.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267" name="Picture 2" descr="C:\Users\Марина\Pictures\0_622b6_bd44fcb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848"/>
            <a:ext cx="3779911" cy="338437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68" name="Picture 3" descr="C:\Users\Марина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1764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69" name="Picture 4" descr="C:\Users\Марина\Pictures\4314da3852f89e4735c96c32639a4983_w960_h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349188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Pictures\push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32048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Users\Марина\Pictures\4314da3852f89e4735c96c32639a4983_w960_h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0445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850" y="188913"/>
            <a:ext cx="4291013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литературный музей в Москве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Содержимое 5"/>
          <p:cNvSpPr>
            <a:spLocks noGrp="1"/>
          </p:cNvSpPr>
          <p:nvPr>
            <p:ph sz="quarter" idx="2"/>
          </p:nvPr>
        </p:nvSpPr>
        <p:spPr>
          <a:xfrm>
            <a:off x="280988" y="1557338"/>
            <a:ext cx="4291012" cy="3700462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60350"/>
            <a:ext cx="4292600" cy="1046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института русской литературы в Петербурге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1628775"/>
            <a:ext cx="4289425" cy="4248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Государственный музей А.С.Пушкина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2770" name="Picture 2" descr="C:\Users\asus\Pictures\n00 24254-r-b-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8136904" cy="5256584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Мемориальная квартира А.С.Пушкина на Арбате 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5842" name="Picture 2" descr="C:\Users\asus\Pictures\memorialnayakvartiraa.s.pushkinanaarb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12776"/>
            <a:ext cx="7416824" cy="504056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Мемориальный дом-музей М.Ю. Лермонтова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8914" name="Picture 2" descr="C:\Users\asus\Pictures\0_62a0_89b377e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3" y="1340768"/>
            <a:ext cx="7944882" cy="525658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Дом-музей А.П.Чехова 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62" name="Picture 2" descr="C:\Users\asus\Pictures\567b73c7b28ccc0f22dd6bbaef5280c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340768"/>
            <a:ext cx="6120679" cy="5328591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sus\Pictures\0010-013-Lichnost-CHekh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39546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7" name="Picture 3" descr="C:\Users\asus\Pictures\206799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504456" cy="3387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C:\Users\asus\Picture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032448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Picture 5" descr="C:\Users\asus\Pictures\3RIA-547917-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4427984" cy="325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58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литературная</vt:lpstr>
      <vt:lpstr>Слайд 2</vt:lpstr>
      <vt:lpstr>- Литературные музеи – музеи, специализирующиеся на сборе, хранении, экспонировании и пропаганде материалов, связанных с писателями и ходом литературного процесса. </vt:lpstr>
      <vt:lpstr>Слайд 4</vt:lpstr>
      <vt:lpstr>Государственный музей А.С.Пушкина</vt:lpstr>
      <vt:lpstr>Мемориальная квартира А.С.Пушкина на Арбате </vt:lpstr>
      <vt:lpstr>Мемориальный дом-музей М.Ю. Лермонтова </vt:lpstr>
      <vt:lpstr>Дом-музей А.П.Чехова </vt:lpstr>
      <vt:lpstr>Слайд 9</vt:lpstr>
      <vt:lpstr>Музей Л.Н.Толстого </vt:lpstr>
      <vt:lpstr>Слайд 11</vt:lpstr>
      <vt:lpstr>Музей-усадьба Л.Н.Толстого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</dc:title>
  <dc:creator>Марина</dc:creator>
  <cp:lastModifiedBy>Пользователь Windows</cp:lastModifiedBy>
  <cp:revision>32</cp:revision>
  <dcterms:created xsi:type="dcterms:W3CDTF">2014-08-28T09:02:07Z</dcterms:created>
  <dcterms:modified xsi:type="dcterms:W3CDTF">2015-01-26T19:14:12Z</dcterms:modified>
</cp:coreProperties>
</file>