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9" r:id="rId6"/>
    <p:sldId id="270" r:id="rId7"/>
    <p:sldId id="264" r:id="rId8"/>
    <p:sldId id="265" r:id="rId9"/>
    <p:sldId id="268" r:id="rId10"/>
    <p:sldId id="267" r:id="rId11"/>
    <p:sldId id="266" r:id="rId12"/>
    <p:sldId id="262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AFE48-3647-480F-85D5-B36B91FCACE7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44B5B-5421-40AD-8B57-8C25556C3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4B5B-5421-40AD-8B57-8C25556C337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D19C-47AB-4CD2-B894-652FD96F75A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B15A-45A5-4B94-BB10-234A2E52A7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D19C-47AB-4CD2-B894-652FD96F75A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B15A-45A5-4B94-BB10-234A2E52A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D19C-47AB-4CD2-B894-652FD96F75A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B15A-45A5-4B94-BB10-234A2E52A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D19C-47AB-4CD2-B894-652FD96F75A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B15A-45A5-4B94-BB10-234A2E52A7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D19C-47AB-4CD2-B894-652FD96F75A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B15A-45A5-4B94-BB10-234A2E52A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D19C-47AB-4CD2-B894-652FD96F75A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B15A-45A5-4B94-BB10-234A2E52A7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D19C-47AB-4CD2-B894-652FD96F75A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B15A-45A5-4B94-BB10-234A2E52A7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D19C-47AB-4CD2-B894-652FD96F75A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B15A-45A5-4B94-BB10-234A2E52A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D19C-47AB-4CD2-B894-652FD96F75A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B15A-45A5-4B94-BB10-234A2E52A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D19C-47AB-4CD2-B894-652FD96F75A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B15A-45A5-4B94-BB10-234A2E52A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D19C-47AB-4CD2-B894-652FD96F75A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B15A-45A5-4B94-BB10-234A2E52A7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F4D19C-47AB-4CD2-B894-652FD96F75A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57B15A-45A5-4B94-BB10-234A2E52A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193238" y="4177983"/>
            <a:ext cx="4950762" cy="14401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392" y="6021288"/>
            <a:ext cx="9129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у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рок русской литературы в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а классе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9950" y="4077072"/>
            <a:ext cx="48529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6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r>
              <a:rPr lang="ru-RU" sz="6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6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6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ru-RU" sz="6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6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ru-RU" sz="6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6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1736" y="260648"/>
            <a:ext cx="4410744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Антон Павлович Чехов</a:t>
            </a:r>
          </a:p>
          <a:p>
            <a:pPr algn="ctr"/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1860-1904</a:t>
            </a:r>
          </a:p>
          <a:p>
            <a:pPr algn="ctr"/>
            <a:endParaRPr lang="ru-RU" sz="1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рассказ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5362" name="Picture 2" descr="@дневники: Лента записей по тем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083918" cy="5445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372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7233"/>
            <a:ext cx="8352928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spc="3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ПРОВЕРЬТЕ СЕБЯ.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Как менялось мнение Очумелова о собаке?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132856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 А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собаку истребить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надо. </a:t>
            </a:r>
            <a:endParaRPr lang="ru-RU" sz="3600" b="1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 Виноват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Хрюкин.</a:t>
            </a:r>
            <a:endParaRPr lang="ru-RU" sz="3200" b="1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 Чёрт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знает что! Ни шерсти, ни вида – подлость одна только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!</a:t>
            </a:r>
            <a:endParaRPr lang="ru-RU" sz="3600" b="1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 Собака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– нежная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тварь.</a:t>
            </a:r>
            <a:endParaRPr lang="ru-RU" sz="3600" b="1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 Она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бродячая… Истребить, вот и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всё.</a:t>
            </a:r>
            <a:endParaRPr lang="ru-RU" sz="3600" b="1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 Собачонка ничего… шустрая такая.</a:t>
            </a:r>
            <a:endParaRPr lang="ru-RU" sz="3600" b="1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D:\4. Рисунки\1. Автофигуры\5. Животные\Собаки\0_8e5cc_be22da9f_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40968"/>
            <a:ext cx="1905000" cy="153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81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4. Рисунки\2. Ш.К.О.Л.А\2. ЛИТЕРАТУРА\ПОЭТЫ и ПИСАТЕЛИ\Чехов\Хамелеон\normal_DSCN1772.jpg"/>
          <p:cNvPicPr>
            <a:picLocks noChangeAspect="1" noChangeArrowheads="1"/>
          </p:cNvPicPr>
          <p:nvPr/>
        </p:nvPicPr>
        <p:blipFill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50" t="12054" r="14455" b="14359"/>
          <a:stretch/>
        </p:blipFill>
        <p:spPr bwMode="auto">
          <a:xfrm>
            <a:off x="285720" y="1357298"/>
            <a:ext cx="5500726" cy="44487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428604"/>
            <a:ext cx="835824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Речевая характеристика героя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857892"/>
            <a:ext cx="9144000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Каким человеком они его характеризуют? </a:t>
            </a:r>
            <a:endParaRPr lang="ru-RU" sz="4000" b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2570" y="2000240"/>
            <a:ext cx="29614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Прочитайте, какие слова употребляет Очумелов в своей речи?</a:t>
            </a:r>
          </a:p>
        </p:txBody>
      </p:sp>
    </p:spTree>
    <p:extLst>
      <p:ext uri="{BB962C8B-B14F-4D97-AF65-F5344CB8AC3E}">
        <p14:creationId xmlns="" xmlns:p14="http://schemas.microsoft.com/office/powerpoint/2010/main" val="4248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4. Рисунки\2. Ш.К.О.Л.А\2. ЛИТЕРАТУРА\ПОЭТЫ и ПИСАТЕЛИ\Чехов\Хамелеон\ham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8" y="476672"/>
            <a:ext cx="3168352" cy="5968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4341" y="479110"/>
            <a:ext cx="4752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Почему рассказ назван</a:t>
            </a:r>
          </a:p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«Хамелеон»?</a:t>
            </a:r>
          </a:p>
          <a:p>
            <a:pPr algn="ctr"/>
            <a:endParaRPr lang="ru-RU" sz="2800" b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Этот рассказ какой- смешной или грустный? Почему?</a:t>
            </a:r>
          </a:p>
        </p:txBody>
      </p:sp>
    </p:spTree>
    <p:extLst>
      <p:ext uri="{BB962C8B-B14F-4D97-AF65-F5344CB8AC3E}">
        <p14:creationId xmlns="" xmlns:p14="http://schemas.microsoft.com/office/powerpoint/2010/main" val="13516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62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ДОМАШНЕЕ ЗАДАНИЕ</a:t>
            </a:r>
            <a:endParaRPr lang="ru-RU" sz="4400" b="1" dirty="0" smtClean="0">
              <a:ln>
                <a:solidFill>
                  <a:sysClr val="windowText" lastClr="000000"/>
                </a:solidFill>
              </a:ln>
              <a:solidFill>
                <a:srgbClr val="FFFFCC"/>
              </a:solidFill>
              <a:latin typeface="Arial Narrow" pitchFamily="34" charset="0"/>
              <a:cs typeface="Arial" pitchFamily="34" charset="0"/>
            </a:endParaRPr>
          </a:p>
          <a:p>
            <a:pPr marL="571500" indent="-571500" algn="ctr">
              <a:buFont typeface="Wingdings" pitchFamily="2" charset="2"/>
              <a:buChar char="Ø"/>
            </a:pPr>
            <a:endParaRPr lang="ru-RU" sz="4400" b="1" dirty="0" smtClean="0">
              <a:ln>
                <a:solidFill>
                  <a:sysClr val="windowText" lastClr="000000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571500" indent="-571500" algn="ctr">
              <a:buFont typeface="Wingdings" pitchFamily="2" charset="2"/>
              <a:buChar char="Ø"/>
            </a:pP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Arial Narrow" pitchFamily="34" charset="0"/>
                <a:cs typeface="Arial" pitchFamily="34" charset="0"/>
              </a:rPr>
              <a:t>Стр. 135-139 прочитать вслух, подготовиться к чтению по ролям.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208" y="6072206"/>
            <a:ext cx="889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Благодарю за внимание.   </a:t>
            </a:r>
            <a:r>
              <a:rPr lang="ru-RU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Вайсова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Зулия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Ахсановна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5501" y="4643447"/>
            <a:ext cx="4498201" cy="71437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окончен.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93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580" y="5877272"/>
            <a:ext cx="455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Вспомним изученное.</a:t>
            </a:r>
            <a:endParaRPr lang="ru-RU" sz="3200" b="1" dirty="0"/>
          </a:p>
        </p:txBody>
      </p:sp>
      <p:pic>
        <p:nvPicPr>
          <p:cNvPr id="1029" name="Picture 5" descr="C:\Documents and Settings\User\Рабочий стол\чехов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024336" cy="4896544"/>
          </a:xfrm>
          <a:prstGeom prst="rect">
            <a:avLst/>
          </a:prstGeom>
          <a:noFill/>
        </p:spPr>
      </p:pic>
      <p:pic>
        <p:nvPicPr>
          <p:cNvPr id="1031" name="Picture 7" descr="C:\Documents and Settings\User\Рабочий стол\чехов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5239344" cy="3929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493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4437112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Вспомним </a:t>
            </a:r>
          </a:p>
          <a:p>
            <a:pPr algn="ctr"/>
            <a:r>
              <a:rPr lang="ru-RU" sz="4000" b="1" dirty="0" smtClean="0"/>
              <a:t>изученное.</a:t>
            </a:r>
            <a:endParaRPr lang="ru-RU" sz="4000" b="1" dirty="0"/>
          </a:p>
        </p:txBody>
      </p:sp>
      <p:pic>
        <p:nvPicPr>
          <p:cNvPr id="2050" name="Picture 2" descr="C:\Documents and Settings\User\Рабочий стол\чехов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274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4. Рисунки\2. Ш.К.О.Л.А\2. ЛИТЕРАТУРА\ПОЭТЫ и ПИСАТЕЛИ\Чехов\Ванька\Van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783"/>
          <a:stretch/>
        </p:blipFill>
        <p:spPr bwMode="auto">
          <a:xfrm>
            <a:off x="6020593" y="332656"/>
            <a:ext cx="2520280" cy="3419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4. Рисунки\2. Ш.К.О.Л.А\2. ЛИТЕРАТУРА\ПОЭТЫ и ПИСАТЕЛИ\Чехов\Ванька\na_derevnyu_dedush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4" y="332656"/>
            <a:ext cx="5663730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4. Рисунки\2. Ш.К.О.Л.А\2. ЛИТЕРАТУРА\ПОЭТЫ и ПИСАТЕЛИ\Чехов\Ванька\4583913_chehov-vanka-1-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5" t="37489" b="1521"/>
          <a:stretch/>
        </p:blipFill>
        <p:spPr bwMode="auto">
          <a:xfrm>
            <a:off x="6027775" y="3882658"/>
            <a:ext cx="2777081" cy="2635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104" y="332656"/>
            <a:ext cx="299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Вспомним </a:t>
            </a:r>
          </a:p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изученное.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User\Рабочий стол\чехов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7818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4. Рисунки\2. Ш.К.О.Л.А\2. ЛИТЕРАТУРА\ПОЭТЫ и ПИСАТЕЛИ\Чехов\Ванька\Van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783"/>
          <a:stretch/>
        </p:blipFill>
        <p:spPr bwMode="auto">
          <a:xfrm>
            <a:off x="6020593" y="332656"/>
            <a:ext cx="2520280" cy="3419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4. Рисунки\2. Ш.К.О.Л.А\2. ЛИТЕРАТУРА\ПОЭТЫ и ПИСАТЕЛИ\Чехов\Ванька\na_derevnyu_dedush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4" y="332656"/>
            <a:ext cx="5663730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4. Рисунки\2. Ш.К.О.Л.А\2. ЛИТЕРАТУРА\ПОЭТЫ и ПИСАТЕЛИ\Чехов\Ванька\4583913_chehov-vanka-1-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5" t="37489" b="1521"/>
          <a:stretch/>
        </p:blipFill>
        <p:spPr bwMode="auto">
          <a:xfrm>
            <a:off x="6027775" y="3882658"/>
            <a:ext cx="2777081" cy="2635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104" y="332656"/>
            <a:ext cx="299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Вспомним </a:t>
            </a:r>
          </a:p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изученное.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18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14290"/>
            <a:ext cx="8929718" cy="6278642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Хамелеон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в словарях у этого слова есть два объяснения:</a:t>
            </a:r>
            <a:r>
              <a:rPr kumimoji="0" lang="ru-RU" sz="32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1)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это разновидность ящериц, меняющих свой цвет в зависимости от обстановки</a:t>
            </a:r>
            <a:r>
              <a:rPr lang="ru-RU" sz="3200" i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i="1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i="1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2) (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переносное значение)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человек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легко меняющий свои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взгляды, мнения 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зависимости от обстановки</a:t>
            </a:r>
            <a:r>
              <a:rPr lang="ru-RU" sz="3200" i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85926"/>
            <a:ext cx="571504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4341" y="51644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Где происходит действие рассказа</a:t>
            </a:r>
          </a:p>
          <a:p>
            <a:pPr algn="ctr"/>
            <a:r>
              <a:rPr lang="ru-RU" sz="36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«Хамелеон»?</a:t>
            </a:r>
          </a:p>
          <a:p>
            <a:pPr algn="ctr"/>
            <a:r>
              <a:rPr lang="ru-RU" sz="36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Кто главный герой? </a:t>
            </a:r>
            <a:endParaRPr lang="ru-RU" sz="3600" b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D:\4. Рисунки\2. Ш.К.О.Л.А\2. ЛИТЕРАТУРА\ПОЭТЫ и ПИСАТЕЛИ\Чехов\Хамелеон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78708"/>
            <a:ext cx="2950447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4. Рисунки\2. Ш.К.О.Л.А\2. ЛИТЕРАТУРА\ПОЭТЫ и ПИСАТЕЛИ\Чехов\Хамелеон\32155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29" t="10391" r="12428" b="12849"/>
          <a:stretch/>
        </p:blipFill>
        <p:spPr bwMode="auto">
          <a:xfrm>
            <a:off x="467544" y="0"/>
            <a:ext cx="3024336" cy="40705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4. Рисунки\2. Ш.К.О.Л.А\2. ЛИТЕРАТУРА\ПОЭТЫ и ПИСАТЕЛИ\Чехов\Хамелеон\206827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4572000" cy="2578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000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428868"/>
            <a:ext cx="3414727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47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4. Рисунки\2. Ш.К.О.Л.А\2. ЛИТЕРАТУРА\ПОЭТЫ и ПИСАТЕЛИ\Чехов\Хамелеон\T22x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4968552" cy="6512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06" y="571955"/>
            <a:ext cx="396203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Что случилось на базарной площади? Как Очумелов разбирает дело с собакой?</a:t>
            </a:r>
          </a:p>
          <a:p>
            <a:pPr algn="ctr"/>
            <a:endParaRPr lang="ru-RU" sz="4400" b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01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692696"/>
            <a:ext cx="3528392" cy="415498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Прочитайте слова Очумелова о собаке.</a:t>
            </a:r>
          </a:p>
        </p:txBody>
      </p:sp>
      <p:pic>
        <p:nvPicPr>
          <p:cNvPr id="11266" name="Picture 2" descr="D:\4. Рисунки\2. Ш.К.О.Л.А\2. ЛИТЕРАТУРА\ПОЭТЫ и ПИСАТЕЛИ\Чехов\Хамелеон\463d850b316a07dd9cc662da1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856128" cy="6389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33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317</TotalTime>
  <Words>226</Words>
  <Application>Microsoft Office PowerPoint</Application>
  <PresentationFormat>Экран (4:3)</PresentationFormat>
  <Paragraphs>46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ыфв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фыв</dc:creator>
  <cp:lastModifiedBy>user</cp:lastModifiedBy>
  <cp:revision>36</cp:revision>
  <dcterms:created xsi:type="dcterms:W3CDTF">2012-11-07T12:51:57Z</dcterms:created>
  <dcterms:modified xsi:type="dcterms:W3CDTF">2014-12-18T02:33:20Z</dcterms:modified>
</cp:coreProperties>
</file>