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170" autoAdjust="0"/>
    <p:restoredTop sz="94660"/>
  </p:normalViewPr>
  <p:slideViewPr>
    <p:cSldViewPr>
      <p:cViewPr varScale="1">
        <p:scale>
          <a:sx n="69" d="100"/>
          <a:sy n="69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3EDB-5B8E-4921-9DB7-1931026683CF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28B7-9329-46E4-8C88-990B39316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3EDB-5B8E-4921-9DB7-1931026683CF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28B7-9329-46E4-8C88-990B39316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3EDB-5B8E-4921-9DB7-1931026683CF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28B7-9329-46E4-8C88-990B39316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3EDB-5B8E-4921-9DB7-1931026683CF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28B7-9329-46E4-8C88-990B39316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3EDB-5B8E-4921-9DB7-1931026683CF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28B7-9329-46E4-8C88-990B39316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3EDB-5B8E-4921-9DB7-1931026683CF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28B7-9329-46E4-8C88-990B39316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3EDB-5B8E-4921-9DB7-1931026683CF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28B7-9329-46E4-8C88-990B39316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3EDB-5B8E-4921-9DB7-1931026683CF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28B7-9329-46E4-8C88-990B39316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3EDB-5B8E-4921-9DB7-1931026683CF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28B7-9329-46E4-8C88-990B39316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3EDB-5B8E-4921-9DB7-1931026683CF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28B7-9329-46E4-8C88-990B39316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3EDB-5B8E-4921-9DB7-1931026683CF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28B7-9329-46E4-8C88-990B39316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63EDB-5B8E-4921-9DB7-1931026683CF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428B7-9329-46E4-8C88-990B39316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797513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Территория Калмыкии </a:t>
            </a:r>
          </a:p>
          <a:p>
            <a:pPr algn="ctr"/>
            <a:r>
              <a:rPr lang="ru-RU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</a:t>
            </a: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древности</a:t>
            </a:r>
            <a:endParaRPr lang="ru-RU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050" name="Picture 2" descr="http://im5-tub-ru.yandex.net/i?id=150698397-1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643182"/>
            <a:ext cx="5238801" cy="3929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5etevtihut2vgm0z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67847" y="2676513"/>
            <a:ext cx="6276153" cy="418148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i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В древности территория Калмыкии была заселена представителями многочисленных племен и народов.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Здесь был центр одного из ранних государственных образований Восточной Европы – Хазарии</a:t>
            </a:r>
          </a:p>
        </p:txBody>
      </p:sp>
      <p:pic>
        <p:nvPicPr>
          <p:cNvPr id="15362" name="Picture 2" descr="C:\Documents and Settings\User\Рабочий стол\KhazarskiyKaganat_Kar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887649"/>
            <a:ext cx="6000792" cy="45757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User\Рабочий стол\0_645d4_859e65cc_X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0" y="1109663"/>
            <a:ext cx="7620000" cy="4638675"/>
          </a:xfrm>
          <a:prstGeom prst="rect">
            <a:avLst/>
          </a:prstGeom>
          <a:noFill/>
        </p:spPr>
      </p:pic>
      <p:pic>
        <p:nvPicPr>
          <p:cNvPr id="16387" name="Picture 3" descr="C:\Documents and Settings\User\Рабочий стол\0_6f13b_808533a9_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793895"/>
            <a:ext cx="7786742" cy="56192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i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На территории Калмыкии представлены едва ли не все культуры степной полосы восточной Европы</a:t>
            </a:r>
          </a:p>
        </p:txBody>
      </p:sp>
      <p:pic>
        <p:nvPicPr>
          <p:cNvPr id="17410" name="Picture 2" descr="C:\Documents and Settings\User\Рабочий стол\киммерийцы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785794"/>
            <a:ext cx="6448425" cy="399097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430434" y="5219861"/>
            <a:ext cx="4586792" cy="9294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киммерийцы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7411" name="Picture 3" descr="C:\Documents and Settings\User\Рабочий стол\скиф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85728"/>
            <a:ext cx="4144978" cy="590386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714744" y="5715016"/>
            <a:ext cx="2323686" cy="9294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скифы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7412" name="Picture 4" descr="C:\Documents and Settings\User\Рабочий стол\сарматы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857232"/>
            <a:ext cx="7436974" cy="477205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214678" y="5643578"/>
            <a:ext cx="3204217" cy="92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сарматы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/>
      <p:bldP spid="4" grpId="1"/>
      <p:bldP spid="4" grpId="2"/>
      <p:bldP spid="4" grpId="3"/>
      <p:bldP spid="6" grpId="0"/>
      <p:bldP spid="6" grpId="1"/>
      <p:bldP spid="8" grpId="0"/>
      <p:bldP spid="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428604"/>
            <a:ext cx="66111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i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гунны, хазары, печенеги</a:t>
            </a:r>
          </a:p>
        </p:txBody>
      </p:sp>
      <p:pic>
        <p:nvPicPr>
          <p:cNvPr id="18434" name="Picture 2" descr="C:\Documents and Settings\User\Рабочий стол\18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1285860"/>
            <a:ext cx="6881834" cy="4507601"/>
          </a:xfrm>
          <a:prstGeom prst="rect">
            <a:avLst/>
          </a:prstGeom>
          <a:noFill/>
        </p:spPr>
      </p:pic>
      <p:pic>
        <p:nvPicPr>
          <p:cNvPr id="18435" name="Picture 3" descr="C:\Documents and Settings\User\Рабочий стол\половц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214422"/>
            <a:ext cx="3643338" cy="5273253"/>
          </a:xfrm>
          <a:prstGeom prst="rect">
            <a:avLst/>
          </a:prstGeom>
          <a:noFill/>
        </p:spPr>
      </p:pic>
      <p:pic>
        <p:nvPicPr>
          <p:cNvPr id="18437" name="Picture 5" descr="C:\Documents and Settings\User\Рабочий стол\скифы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1142984"/>
            <a:ext cx="7886274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8-tub-ru.yandex.net/i?id=91380442-5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953247" cy="2786082"/>
          </a:xfrm>
          <a:prstGeom prst="rect">
            <a:avLst/>
          </a:prstGeom>
          <a:noFill/>
        </p:spPr>
      </p:pic>
      <p:pic>
        <p:nvPicPr>
          <p:cNvPr id="19460" name="Picture 4" descr="http://im6-tub-ru.yandex.net/i?id=484471258-2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42" y="0"/>
            <a:ext cx="2786058" cy="2786058"/>
          </a:xfrm>
          <a:prstGeom prst="rect">
            <a:avLst/>
          </a:prstGeom>
          <a:noFill/>
        </p:spPr>
      </p:pic>
      <p:pic>
        <p:nvPicPr>
          <p:cNvPr id="19462" name="Picture 6" descr="http://im0-tub-ru.yandex.net/i?id=232818610-48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2071678"/>
            <a:ext cx="4071979" cy="3053985"/>
          </a:xfrm>
          <a:prstGeom prst="rect">
            <a:avLst/>
          </a:prstGeom>
          <a:noFill/>
        </p:spPr>
      </p:pic>
      <p:pic>
        <p:nvPicPr>
          <p:cNvPr id="19464" name="Picture 8" descr="http://im6-tub-ru.yandex.net/i?id=197023765-03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092672"/>
            <a:ext cx="3299958" cy="2765328"/>
          </a:xfrm>
          <a:prstGeom prst="rect">
            <a:avLst/>
          </a:prstGeom>
          <a:noFill/>
        </p:spPr>
      </p:pic>
      <p:pic>
        <p:nvPicPr>
          <p:cNvPr id="19466" name="Picture 10" descr="http://im7-tub-ru.yandex.net/i?id=165471266-69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5" y="4000505"/>
            <a:ext cx="3809996" cy="2857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49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2012-10-15T06:25:12Z</dcterms:created>
  <dcterms:modified xsi:type="dcterms:W3CDTF">2012-10-16T14:28:58Z</dcterms:modified>
</cp:coreProperties>
</file>