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695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265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548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101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87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9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79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533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203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112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613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E58BB-DF29-41D1-BB21-E2025A688B07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87FD7-2B3B-4231-8817-32731A1D3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687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veta\Desktop\наркота\shutterstock_438858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07904" y="692696"/>
            <a:ext cx="50611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Курительные</a:t>
            </a:r>
          </a:p>
          <a:p>
            <a:pPr algn="ctr"/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смеси</a:t>
            </a:r>
            <a:endParaRPr lang="ru-RU" sz="5400" b="1" i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49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80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27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novoerozhdenie.ru/files/img_pages/111af8013bb94ec0b124af544fda0a2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48753" y="1772250"/>
            <a:ext cx="7200800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    Все курительные смеси имеют растительное происхождение. Как правило, для их производства используются листья, семена, корни, стебли или цветы различных растений. В дальнейшем для приданий психотропного эффекта натуральное сырье может подвергаться химической обработки.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4937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C:\Users\Sveta\Desktop\наркота\tre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56183" y="1052734"/>
            <a:ext cx="2692147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200" dirty="0"/>
              <a:t>Натуральные.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0158" y="2780926"/>
            <a:ext cx="3124195" cy="2308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К данной группе можно отнести множество растений произрастающих в средней полосе России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1052735"/>
            <a:ext cx="4550669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/>
              <a:t> </a:t>
            </a:r>
            <a:r>
              <a:rPr lang="ru-RU" sz="3200" dirty="0"/>
              <a:t>Химически</a:t>
            </a:r>
            <a:r>
              <a:rPr lang="ru-RU" dirty="0"/>
              <a:t> </a:t>
            </a:r>
            <a:r>
              <a:rPr lang="ru-RU" sz="3200" dirty="0"/>
              <a:t>насыщенные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2780926"/>
            <a:ext cx="4550669" cy="2308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Из </a:t>
            </a:r>
            <a:r>
              <a:rPr lang="ru-RU" sz="2400" dirty="0"/>
              <a:t>наиболее популярных курительных смесей полученных методом химической обработки можно выделить: «</a:t>
            </a:r>
            <a:r>
              <a:rPr lang="ru-RU" sz="2400" dirty="0" err="1"/>
              <a:t>Chillin</a:t>
            </a:r>
            <a:r>
              <a:rPr lang="ru-RU" sz="2400" dirty="0"/>
              <a:t>», «</a:t>
            </a:r>
            <a:r>
              <a:rPr lang="ru-RU" sz="2400" dirty="0" err="1"/>
              <a:t>ZoHai</a:t>
            </a:r>
            <a:r>
              <a:rPr lang="ru-RU" sz="2400" dirty="0"/>
              <a:t>» «</a:t>
            </a:r>
            <a:r>
              <a:rPr lang="ru-RU" sz="2400" dirty="0" err="1"/>
              <a:t>Spice</a:t>
            </a:r>
            <a:r>
              <a:rPr lang="ru-RU" sz="2400" dirty="0"/>
              <a:t> </a:t>
            </a:r>
            <a:r>
              <a:rPr lang="ru-RU" sz="2400" dirty="0" err="1"/>
              <a:t>Diamond</a:t>
            </a:r>
            <a:r>
              <a:rPr lang="ru-RU" sz="2400" dirty="0"/>
              <a:t>», «</a:t>
            </a:r>
            <a:r>
              <a:rPr lang="ru-RU" sz="2400" dirty="0" err="1"/>
              <a:t>Yucatan</a:t>
            </a:r>
            <a:r>
              <a:rPr lang="ru-RU" sz="2400" dirty="0"/>
              <a:t> </a:t>
            </a:r>
            <a:r>
              <a:rPr lang="ru-RU" sz="2400" dirty="0" err="1"/>
              <a:t>Fire</a:t>
            </a:r>
            <a:r>
              <a:rPr lang="ru-RU" sz="2400" dirty="0"/>
              <a:t>», «</a:t>
            </a:r>
            <a:r>
              <a:rPr lang="ru-RU" sz="2400" dirty="0" err="1"/>
              <a:t>ZoHai</a:t>
            </a:r>
            <a:r>
              <a:rPr lang="ru-RU" sz="2400" dirty="0"/>
              <a:t>». </a:t>
            </a:r>
          </a:p>
        </p:txBody>
      </p:sp>
    </p:spTree>
    <p:extLst>
      <p:ext uri="{BB962C8B-B14F-4D97-AF65-F5344CB8AC3E}">
        <p14:creationId xmlns="" xmlns:p14="http://schemas.microsoft.com/office/powerpoint/2010/main" val="13012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Sveta\Desktop\наркота\116485_barbat_marijuana_shutterstock_150256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5840" y="620688"/>
            <a:ext cx="3888432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История применения курительных смесей.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370195"/>
            <a:ext cx="5508104" cy="31700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 Растения, влияющие на сознание людей, появились в глубокой древности. Их использовали знахари, колдуны и шаманы в своих обрядах исцеления, предсказания будущего и общения с миром мертвых. В Азиатских странах дым курительных смесей использовался для медитации и вхождения в состояние транса. Для современного человека открытие курительных смесей (</a:t>
            </a:r>
            <a:r>
              <a:rPr lang="ru-RU" sz="2000" dirty="0" err="1"/>
              <a:t>спайсов</a:t>
            </a:r>
            <a:r>
              <a:rPr lang="ru-RU" sz="2000" dirty="0"/>
              <a:t>) произошло совсем недавно.</a:t>
            </a:r>
          </a:p>
        </p:txBody>
      </p:sp>
    </p:spTree>
    <p:extLst>
      <p:ext uri="{BB962C8B-B14F-4D97-AF65-F5344CB8AC3E}">
        <p14:creationId xmlns="" xmlns:p14="http://schemas.microsoft.com/office/powerpoint/2010/main" val="245060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Sveta\Desktop\наркота\08358d4bfd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68" y="0"/>
            <a:ext cx="915646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79766" y="980728"/>
            <a:ext cx="4572000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/>
            <a:r>
              <a:rPr lang="ru-RU" sz="2800" dirty="0"/>
              <a:t>Курительные смеси оказывают пагубное влияние на организм  </a:t>
            </a:r>
            <a:r>
              <a:rPr lang="ru-RU" sz="2800" dirty="0" smtClean="0"/>
              <a:t>человека и </a:t>
            </a:r>
            <a:r>
              <a:rPr lang="ru-RU" sz="2800" dirty="0"/>
              <a:t>его психику. </a:t>
            </a:r>
          </a:p>
        </p:txBody>
      </p:sp>
    </p:spTree>
    <p:extLst>
      <p:ext uri="{BB962C8B-B14F-4D97-AF65-F5344CB8AC3E}">
        <p14:creationId xmlns="" xmlns:p14="http://schemas.microsoft.com/office/powerpoint/2010/main" val="204166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Sveta\Desktop\наркота\HOqHO8dNo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48780" y="832915"/>
            <a:ext cx="6246440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Последствия  употребления  курительных смесей</a:t>
            </a:r>
            <a:r>
              <a:rPr lang="ru-RU" sz="2400" dirty="0"/>
              <a:t>  губительным образом сказываются на состоянии здоровья человека: разрушается головной мозг, психика, могут  появиться симптомы, сходные с шизофренией, шизофреноподобными психозами.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18759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Sveta\Desktop\наркота\1198884024_junkie_giving_birth_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4" y="0"/>
            <a:ext cx="9165704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75148" y="1556792"/>
            <a:ext cx="4572000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2800" dirty="0"/>
              <a:t>Кроме того,   курительные смеси  пагубно влияют на органы дыхания, сердечно-сосудистую и детородную систему. </a:t>
            </a:r>
          </a:p>
        </p:txBody>
      </p:sp>
    </p:spTree>
    <p:extLst>
      <p:ext uri="{BB962C8B-B14F-4D97-AF65-F5344CB8AC3E}">
        <p14:creationId xmlns="" xmlns:p14="http://schemas.microsoft.com/office/powerpoint/2010/main" val="247482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Sveta\Desktop\наркота\9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8172" y="271913"/>
            <a:ext cx="7047656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2400" b="1" dirty="0"/>
              <a:t>Социально-психологические </a:t>
            </a:r>
            <a:r>
              <a:rPr lang="ru-RU" sz="2400" b="1" dirty="0" smtClean="0"/>
              <a:t>последствия</a:t>
            </a:r>
          </a:p>
          <a:p>
            <a:pPr fontAlgn="base"/>
            <a:r>
              <a:rPr lang="ru-RU" sz="2400" dirty="0"/>
              <a:t> употребления курительных смесей: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7524" y="2132856"/>
            <a:ext cx="856895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dirty="0"/>
              <a:t>- разрушение социальных связей: постепенное отстранение от семьи, друзей;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524" y="2924944"/>
            <a:ext cx="8568952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dirty="0"/>
              <a:t>- потеря работы, учебы, запрет на некоторые виды профессиональной деятельности, ограничения в получении специальности, невозможность вождения транспорта;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7524" y="3861048"/>
            <a:ext cx="8568952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dirty="0"/>
              <a:t>- связь с криминальными кругами, воровство, риск вовлечения в незаконный оборот и торговлю </a:t>
            </a:r>
            <a:r>
              <a:rPr lang="ru-RU" dirty="0" err="1"/>
              <a:t>психоактивными</a:t>
            </a:r>
            <a:r>
              <a:rPr lang="ru-RU" dirty="0"/>
              <a:t> веществами,  привлечение к уголовной ответственности и другие преступления;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7524" y="5301208"/>
            <a:ext cx="8568952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dirty="0"/>
              <a:t>- разрушение своей личности: равнодушие к самому себе, своему будущему и близким людям, ослабление воли, преобладание единственной ценности по имени «спайс», потеря смысла жизни, опустошенность, одиночество.</a:t>
            </a:r>
          </a:p>
        </p:txBody>
      </p:sp>
    </p:spTree>
    <p:extLst>
      <p:ext uri="{BB962C8B-B14F-4D97-AF65-F5344CB8AC3E}">
        <p14:creationId xmlns="" xmlns:p14="http://schemas.microsoft.com/office/powerpoint/2010/main" val="350873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Sveta\Desktop\наркота\0_95582_b361ae00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1268760"/>
            <a:ext cx="7344816" cy="31700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Наказание за продажу и употребление курительных смесей.</a:t>
            </a:r>
          </a:p>
          <a:p>
            <a:r>
              <a:rPr lang="ru-RU" dirty="0" smtClean="0"/>
              <a:t>Уголовная </a:t>
            </a:r>
            <a:r>
              <a:rPr lang="ru-RU" dirty="0"/>
              <a:t>ответственность установлена за незаконные </a:t>
            </a:r>
            <a:r>
              <a:rPr lang="ru-RU" dirty="0" smtClean="0"/>
              <a:t>приобретение, употребление, хранение</a:t>
            </a:r>
            <a:r>
              <a:rPr lang="ru-RU" dirty="0"/>
              <a:t>, перевозку, изготовление, переработку без цели сбыта наркотических средств, психотропных веществ или их аналогов в крупном и особо крупном размере. Она  наступает по ст. 228 УК РФ с 16 лет. Наказание, предусмотренное за преступления, указанные в данной статье, достаточно сурово – от 3-х до 10 лет лишения свободы. Если ли же речь идет о незаконных производстве, сбыте или пересылке наркотических средств, психотропных веществ или их аналогов - (ст.228</a:t>
            </a:r>
            <a:r>
              <a:rPr lang="ru-RU" baseline="30000" dirty="0"/>
              <a:t>1</a:t>
            </a:r>
            <a:r>
              <a:rPr lang="ru-RU" dirty="0"/>
              <a:t> УК РФ), то срок лишения свободы может достигать  и 20 </a:t>
            </a:r>
            <a:r>
              <a:rPr lang="ru-RU" dirty="0" smtClean="0"/>
              <a:t>лет.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313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238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Ольга</cp:lastModifiedBy>
  <cp:revision>9</cp:revision>
  <dcterms:created xsi:type="dcterms:W3CDTF">2014-10-08T13:04:01Z</dcterms:created>
  <dcterms:modified xsi:type="dcterms:W3CDTF">2014-10-09T11:11:54Z</dcterms:modified>
</cp:coreProperties>
</file>