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B1B5-6931-4AA2-AA14-918D0BEB38EA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58E6-DCC4-4F42-87A6-268DEAA71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8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B1B5-6931-4AA2-AA14-918D0BEB38EA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58E6-DCC4-4F42-87A6-268DEAA71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Поэма М.Ю. Лермонтова «Мцыри»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570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Домашнее задание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604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«Одна, но пламенная страсть»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264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Романтический идеал свободы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40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«Ты слушать исповедь мою сюда пришёл? Благодарю»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6039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«Ты хочешь знать, что делал я на воле? Жил!»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7907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«О, я как брат обняться с бурей был бы рад!»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980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«Я был чужой для них навек!»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8433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«И с этой мыслью я засну и никого не прокляну!..»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103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Подведем итог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220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Поэма М.Ю. Лермонтова «Мцыри»</vt:lpstr>
      <vt:lpstr>«Одна, но пламенная страсть» </vt:lpstr>
      <vt:lpstr>Романтический идеал свободы</vt:lpstr>
      <vt:lpstr>«Ты слушать исповедь мою сюда пришёл? Благодарю»</vt:lpstr>
      <vt:lpstr>«Ты хочешь знать, что делал я на воле? Жил!»</vt:lpstr>
      <vt:lpstr>«О, я как брат обняться с бурей был бы рад!»</vt:lpstr>
      <vt:lpstr>«Я был чужой для них навек!»</vt:lpstr>
      <vt:lpstr>«И с этой мыслью я засну и никого не прокляну!..»</vt:lpstr>
      <vt:lpstr>Подведем итог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Поэма М.Ю. Лермонтова «Мцыри»</dc:title>
  <dc:creator>asus</dc:creator>
  <cp:lastModifiedBy>asus</cp:lastModifiedBy>
  <cp:revision>1</cp:revision>
  <dcterms:created xsi:type="dcterms:W3CDTF">2014-08-30T17:15:41Z</dcterms:created>
  <dcterms:modified xsi:type="dcterms:W3CDTF">2014-08-30T17:15:41Z</dcterms:modified>
</cp:coreProperties>
</file>