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FEFB-3384-4BE7-AE57-AD75AE278FA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B9E-A999-428D-864D-B67A7BEE8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FEFB-3384-4BE7-AE57-AD75AE278FA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B9E-A999-428D-864D-B67A7BEE8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FEFB-3384-4BE7-AE57-AD75AE278FA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B9E-A999-428D-864D-B67A7BEE8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FEFB-3384-4BE7-AE57-AD75AE278FA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B9E-A999-428D-864D-B67A7BEE8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FEFB-3384-4BE7-AE57-AD75AE278FA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B9E-A999-428D-864D-B67A7BEE8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FEFB-3384-4BE7-AE57-AD75AE278FA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B9E-A999-428D-864D-B67A7BEE8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FEFB-3384-4BE7-AE57-AD75AE278FA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B9E-A999-428D-864D-B67A7BEE8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FEFB-3384-4BE7-AE57-AD75AE278FA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B9E-A999-428D-864D-B67A7BEE8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FEFB-3384-4BE7-AE57-AD75AE278FA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B9E-A999-428D-864D-B67A7BEE8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FEFB-3384-4BE7-AE57-AD75AE278FA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B9E-A999-428D-864D-B67A7BEE8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FEFB-3384-4BE7-AE57-AD75AE278FA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FB9E-A999-428D-864D-B67A7BEE8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FFEFB-3384-4BE7-AE57-AD75AE278FA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0FB9E-A999-428D-864D-B67A7BEE8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 князя Игоря в музыке, истории и литературе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62494" y="1600201"/>
            <a:ext cx="6819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" y="1571625"/>
            <a:ext cx="4186239" cy="455453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Репродукция картины В.Васнецова «После побоища»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50" name="Picture 2" descr="Картинка 19 из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0306"/>
            <a:ext cx="6515100" cy="340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Половецкие пляски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8674" name="Picture 2" descr="Картинка 46 из 22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488000" cy="498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FFFF00"/>
                </a:solidFill>
              </a:rPr>
              <a:t> Игорь и Ярославна      Плач Ярославны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24" name="Picture 4" descr="Картинка 37 из 11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932238" cy="3932238"/>
          </a:xfrm>
          <a:prstGeom prst="rect">
            <a:avLst/>
          </a:prstGeom>
          <a:noFill/>
        </p:spPr>
      </p:pic>
      <p:pic>
        <p:nvPicPr>
          <p:cNvPr id="30726" name="Picture 6" descr="Картинка 19 из 1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420000" cy="3967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1 из 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8784000" cy="5868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8072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Школа: МОУ «СОШ п.Первомайский  </a:t>
            </a:r>
            <a:r>
              <a:rPr lang="ru-RU" sz="2400" dirty="0" err="1">
                <a:solidFill>
                  <a:srgbClr val="FFFF00"/>
                </a:solidFill>
              </a:rPr>
              <a:t>Б</a:t>
            </a:r>
            <a:r>
              <a:rPr lang="ru-RU" sz="2400" dirty="0" err="1" smtClean="0">
                <a:solidFill>
                  <a:srgbClr val="FFFF00"/>
                </a:solidFill>
              </a:rPr>
              <a:t>алашовского</a:t>
            </a:r>
            <a:r>
              <a:rPr lang="ru-RU" sz="2400" dirty="0" smtClean="0">
                <a:solidFill>
                  <a:srgbClr val="FFFF00"/>
                </a:solidFill>
              </a:rPr>
              <a:t> р-на Саратовской обл.»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Класс: 9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Мероприятие: интегрированный урок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Авторы презентации :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учитель русского языка и литературы </a:t>
            </a:r>
            <a:r>
              <a:rPr lang="ru-RU" sz="2400" dirty="0" smtClean="0">
                <a:solidFill>
                  <a:srgbClr val="FFFF00"/>
                </a:solidFill>
              </a:rPr>
              <a:t>вы</a:t>
            </a:r>
            <a:r>
              <a:rPr lang="ru-RU" sz="2400" dirty="0" smtClean="0">
                <a:solidFill>
                  <a:srgbClr val="FFFF00"/>
                </a:solidFill>
              </a:rPr>
              <a:t>сшей категории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Мартынова Е.А.  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учитель </a:t>
            </a:r>
            <a:r>
              <a:rPr lang="ru-RU" sz="2400" dirty="0" smtClean="0">
                <a:solidFill>
                  <a:srgbClr val="FFFF00"/>
                </a:solidFill>
              </a:rPr>
              <a:t>музыки </a:t>
            </a:r>
            <a:r>
              <a:rPr lang="ru-RU" sz="2400" smtClean="0">
                <a:solidFill>
                  <a:srgbClr val="FFFF00"/>
                </a:solidFill>
              </a:rPr>
              <a:t>первой категории  </a:t>
            </a:r>
            <a:r>
              <a:rPr lang="ru-RU" sz="2400" dirty="0" smtClean="0">
                <a:solidFill>
                  <a:srgbClr val="FFFF00"/>
                </a:solidFill>
              </a:rPr>
              <a:t>Малиновская А.В.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 descr="430--2706012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6248" y="1500174"/>
            <a:ext cx="46434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1" y="1357298"/>
            <a:ext cx="4186237" cy="4768867"/>
          </a:xfrm>
        </p:spPr>
        <p:txBody>
          <a:bodyPr/>
          <a:lstStyle/>
          <a:p>
            <a:pPr algn="just"/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ведают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потомки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православных</a:t>
            </a:r>
            <a:endParaRPr lang="ru-RU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родной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минувшую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судьбу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1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царей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великих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поминают</a:t>
            </a:r>
            <a:endParaRPr lang="ru-RU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1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труды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славу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endParaRPr lang="ru-RU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грехи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тёмные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деянья</a:t>
            </a:r>
            <a:endParaRPr lang="ru-RU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1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Спасителя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смиренно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умоляют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А.Пушкин («Борис Годунов»)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827088" y="333375"/>
            <a:ext cx="572452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Феодальная раздробленность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</a:t>
            </a:r>
            <a:r>
              <a:rPr 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Руси</a:t>
            </a:r>
          </a:p>
          <a:p>
            <a:pPr>
              <a:buFont typeface="Wingdings" pitchFamily="2" charset="2"/>
              <a:buNone/>
              <a:defRPr/>
            </a:pPr>
            <a:endParaRPr lang="ru-RU" sz="4400" b="1" dirty="0">
              <a:solidFill>
                <a:srgbClr val="99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3600" b="1" dirty="0">
              <a:latin typeface="Arbat" pitchFamily="2" charset="0"/>
            </a:endParaRPr>
          </a:p>
        </p:txBody>
      </p:sp>
      <p:pic>
        <p:nvPicPr>
          <p:cNvPr id="151559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076700"/>
            <a:ext cx="2592387" cy="242728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51560" name="Picture 8" descr="halvoldru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908050"/>
            <a:ext cx="1936750" cy="244792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51561" name="Picture 9" descr="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349500"/>
            <a:ext cx="2073275" cy="352266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51563" name="Picture 11" descr="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205038"/>
            <a:ext cx="2160588" cy="16256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51564" name="Picture 12" descr="0027-308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437063"/>
            <a:ext cx="2879725" cy="190182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Самые древние русские книги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i (9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2643182"/>
            <a:ext cx="3113059" cy="2357454"/>
          </a:xfrm>
        </p:spPr>
      </p:pic>
      <p:pic>
        <p:nvPicPr>
          <p:cNvPr id="7" name="Содержимое 6" descr="i (8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1538" y="2643182"/>
            <a:ext cx="3143272" cy="2380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FFFF00"/>
                </a:solidFill>
              </a:rPr>
              <a:t>   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     </a:t>
            </a:r>
            <a:r>
              <a:rPr lang="ru-RU" sz="4800" b="1" dirty="0" smtClean="0">
                <a:solidFill>
                  <a:srgbClr val="FFFF00"/>
                </a:solidFill>
              </a:rPr>
              <a:t>Князь Игорь </a:t>
            </a:r>
            <a:endParaRPr lang="ru-RU" b="1" dirty="0"/>
          </a:p>
        </p:txBody>
      </p:sp>
      <p:pic>
        <p:nvPicPr>
          <p:cNvPr id="16388" name="Picture 4" descr="Картинка 45 из 1147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3835" b="13835"/>
          <a:stretch>
            <a:fillRect/>
          </a:stretch>
        </p:blipFill>
        <p:spPr bwMode="auto">
          <a:xfrm>
            <a:off x="1792288" y="142875"/>
            <a:ext cx="5486400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37 из 11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286512" cy="6575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Александр Порфирьевич Бородин (31 октября (12 ноября) 1833 — 15 (27) февраля 1887)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3554" name="Picture 2" descr="Картинка 16 из 37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4032000" cy="513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Опера А.П.Бородина «Князь Игорь»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rgbClr val="FFFF00"/>
                </a:solidFill>
              </a:rPr>
              <a:t>Партитура оперы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Сцена солнечного затмения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4578" name="Picture 2" descr="Картинка 5 из 2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3312000" cy="4300678"/>
          </a:xfrm>
          <a:prstGeom prst="rect">
            <a:avLst/>
          </a:prstGeom>
          <a:noFill/>
        </p:spPr>
      </p:pic>
      <p:pic>
        <p:nvPicPr>
          <p:cNvPr id="24580" name="Picture 4" descr="Картинка 21 из 22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14620"/>
            <a:ext cx="4644000" cy="3611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«О дайте, дайте мне свободу…!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5602" name="Picture 2" descr="Картинка 24 из 2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95929"/>
            <a:ext cx="4752000" cy="5462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168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Образ князя Игоря в музыке, истории и литературе</vt:lpstr>
      <vt:lpstr> </vt:lpstr>
      <vt:lpstr>Презентация PowerPoint</vt:lpstr>
      <vt:lpstr>Самые древние русские книги</vt:lpstr>
      <vt:lpstr>    </vt:lpstr>
      <vt:lpstr>Презентация PowerPoint</vt:lpstr>
      <vt:lpstr>Александр Порфирьевич Бородин (31 октября (12 ноября) 1833 — 15 (27) февраля 1887)</vt:lpstr>
      <vt:lpstr>Опера А.П.Бородина «Князь Игорь»</vt:lpstr>
      <vt:lpstr>«О дайте, дайте мне свободу…!</vt:lpstr>
      <vt:lpstr>Репродукция картины В.Васнецова «После побоища»</vt:lpstr>
      <vt:lpstr>Половецкие пляски</vt:lpstr>
      <vt:lpstr> Игорь и Ярославна      Плач Ярославны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24</cp:revision>
  <dcterms:created xsi:type="dcterms:W3CDTF">2012-02-12T14:50:54Z</dcterms:created>
  <dcterms:modified xsi:type="dcterms:W3CDTF">2014-04-16T10:04:15Z</dcterms:modified>
</cp:coreProperties>
</file>