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8" r:id="rId9"/>
    <p:sldId id="264" r:id="rId10"/>
    <p:sldId id="262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kizil.bezformata.ru/word/enisej/38807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kizil.bezformata.ru/listnews/edineniya-rossii-i-tuvi-osnovaniya/23524400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500042"/>
            <a:ext cx="6400800" cy="68580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Классный час по теме: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28728" y="5929330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«100 лет основания</a:t>
            </a:r>
            <a:r>
              <a:rPr kumimoji="0" lang="ru-RU" sz="3200" b="0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столицы»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 descr="C:\Users\Позитроника\Desktop\стенд\545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02" y="2714620"/>
            <a:ext cx="5258491" cy="3143272"/>
          </a:xfrm>
          <a:prstGeom prst="rect">
            <a:avLst/>
          </a:prstGeom>
          <a:noFill/>
        </p:spPr>
      </p:pic>
      <p:pic>
        <p:nvPicPr>
          <p:cNvPr id="1026" name="Picture 2" descr="C:\Users\Позитроника\Desktop\стенд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84"/>
            <a:ext cx="8143932" cy="1520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omic Sans MS" pitchFamily="66" charset="0"/>
              </a:rPr>
              <a:t>г.Кызыл в наше время.</a:t>
            </a:r>
            <a:endParaRPr lang="ru-RU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9" name="Picture 5" descr="C:\Users\Позитроника\Desktop\стенд\tyva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0280" y="1357298"/>
            <a:ext cx="7547933" cy="5028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Наша республика развивается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7215206" cy="578645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Проект прошлого и нынешнего столетия - железная дорога, которая будет проложена в Туву от Транссиба.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Мощный импульс получил проект по реконструкции аэропортового комплекса.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Еще одним трансконтинентальным коридором между западом и востоком станет федеральная автотрасса М-54 "</a:t>
            </a:r>
            <a:r>
              <a:rPr lang="ru-RU" u="sng" dirty="0" smtClean="0">
                <a:solidFill>
                  <a:srgbClr val="FF0000"/>
                </a:solidFill>
                <a:hlinkClick r:id="rId2" tooltip="Енисей"/>
              </a:rPr>
              <a:t>Енисей</a:t>
            </a:r>
            <a:r>
              <a:rPr lang="ru-RU" dirty="0" smtClean="0">
                <a:solidFill>
                  <a:srgbClr val="FF0000"/>
                </a:solidFill>
              </a:rPr>
              <a:t>", новый маршрут состыкует ее с монгольской Дорогой тысячелетия. </a:t>
            </a:r>
          </a:p>
          <a:p>
            <a:endParaRPr lang="ru-RU" dirty="0"/>
          </a:p>
        </p:txBody>
      </p:sp>
      <p:pic>
        <p:nvPicPr>
          <p:cNvPr id="2050" name="Picture 2" descr="C:\Users\Позитроника\Desktop\стенд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4572008"/>
            <a:ext cx="1905000" cy="1428750"/>
          </a:xfrm>
          <a:prstGeom prst="rect">
            <a:avLst/>
          </a:prstGeom>
          <a:noFill/>
        </p:spPr>
      </p:pic>
      <p:pic>
        <p:nvPicPr>
          <p:cNvPr id="2051" name="Picture 3" descr="C:\Users\Позитроника\Desktop\стенд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1142984"/>
            <a:ext cx="1733550" cy="1428750"/>
          </a:xfrm>
          <a:prstGeom prst="rect">
            <a:avLst/>
          </a:prstGeom>
          <a:noFill/>
        </p:spPr>
      </p:pic>
      <p:pic>
        <p:nvPicPr>
          <p:cNvPr id="2052" name="Picture 4" descr="C:\Users\Позитроника\Desktop\стенд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2857496"/>
            <a:ext cx="21526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3089267"/>
            <a:ext cx="5829312" cy="376873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	Нам удалось преобразить свою столицу, особенно ее центральную часть. Десятки километров реконструированных дорог, заложенные молодые скверы, фактически заново отстроенные здания учреждений, обустроенные дворы впечатляют не только земляков, но и гостей республики, которых трудно чем-либо удивить. </a:t>
            </a:r>
          </a:p>
        </p:txBody>
      </p:sp>
      <p:pic>
        <p:nvPicPr>
          <p:cNvPr id="5121" name="Picture 1" descr="C:\Users\Позитроника\Desktop\стенд\0_5d785_cb4ee354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527763" cy="2143116"/>
          </a:xfrm>
          <a:prstGeom prst="rect">
            <a:avLst/>
          </a:prstGeom>
          <a:noFill/>
        </p:spPr>
      </p:pic>
      <p:pic>
        <p:nvPicPr>
          <p:cNvPr id="5123" name="Picture 3" descr="C:\Users\Позитроника\Desktop\стенд\Национальный_музей_имени_Алдан-Маадыр_республики_Тыва,_Кызы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0"/>
            <a:ext cx="2285984" cy="3047979"/>
          </a:xfrm>
          <a:prstGeom prst="rect">
            <a:avLst/>
          </a:prstGeom>
          <a:noFill/>
        </p:spPr>
      </p:pic>
      <p:pic>
        <p:nvPicPr>
          <p:cNvPr id="5124" name="Picture 4" descr="C:\Users\Позитроника\Desktop\стенд\Спорткомплекс_Субедей,_Кызыл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3774" y="1"/>
            <a:ext cx="3260226" cy="2428868"/>
          </a:xfrm>
          <a:prstGeom prst="rect">
            <a:avLst/>
          </a:prstGeom>
          <a:noFill/>
        </p:spPr>
      </p:pic>
      <p:pic>
        <p:nvPicPr>
          <p:cNvPr id="5125" name="Picture 5" descr="C:\Users\Позитроника\Desktop\стенд\Gorod-Kyzyl-respTuv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7" y="4286256"/>
            <a:ext cx="3301992" cy="2476494"/>
          </a:xfrm>
          <a:prstGeom prst="rect">
            <a:avLst/>
          </a:prstGeom>
          <a:noFill/>
        </p:spPr>
      </p:pic>
      <p:pic>
        <p:nvPicPr>
          <p:cNvPr id="5126" name="Picture 6" descr="C:\Users\Позитроника\Desktop\стенд\30287x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2428868"/>
            <a:ext cx="2554294" cy="1916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64320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	Но самый большой сюрприз, конечно, - неповторимый комплекс известного мастера Даши </a:t>
            </a:r>
            <a:r>
              <a:rPr lang="ru-RU" dirty="0" err="1" smtClean="0"/>
              <a:t>Намдакова</a:t>
            </a:r>
            <a:r>
              <a:rPr lang="ru-RU" dirty="0" smtClean="0"/>
              <a:t> "</a:t>
            </a:r>
            <a:r>
              <a:rPr lang="ru-RU" u="sng" dirty="0" smtClean="0"/>
              <a:t>Центр Азии</a:t>
            </a:r>
            <a:r>
              <a:rPr lang="ru-RU" dirty="0" smtClean="0"/>
              <a:t>" на набережной Енисея. 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Празднования 100-летия единения России и Тувы, </a:t>
            </a:r>
          </a:p>
          <a:p>
            <a:pPr algn="ctr"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основания г. Кызыла, </a:t>
            </a:r>
          </a:p>
          <a:p>
            <a:pPr algn="ctr"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праздника животноводов «</a:t>
            </a:r>
            <a:r>
              <a:rPr lang="ru-RU" u="sng" dirty="0" err="1" smtClean="0">
                <a:solidFill>
                  <a:srgbClr val="FF0000"/>
                </a:solidFill>
              </a:rPr>
              <a:t>Наадым</a:t>
            </a:r>
            <a:r>
              <a:rPr lang="ru-RU" u="sng" dirty="0" smtClean="0">
                <a:solidFill>
                  <a:srgbClr val="FF0000"/>
                </a:solidFill>
              </a:rPr>
              <a:t>» </a:t>
            </a:r>
          </a:p>
          <a:p>
            <a:pPr algn="ctr">
              <a:buNone/>
            </a:pPr>
            <a:endParaRPr lang="ru-RU" u="sng" dirty="0" smtClean="0">
              <a:solidFill>
                <a:srgbClr val="FF0000"/>
              </a:solidFill>
              <a:hlinkClick r:id="rId2" tooltip="Программа празднования 100-летия единения России и Тувы, основания г. Кызыла, праздника животноводов «Наадым» на 5,6,7,8 сентября 2014 г."/>
            </a:endParaRPr>
          </a:p>
          <a:p>
            <a:pPr>
              <a:buNone/>
            </a:pP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Позитроника\Desktop\стенд\1394705104_ykn9dgpp9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14290"/>
            <a:ext cx="4872398" cy="3665718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428596" y="5000636"/>
            <a:ext cx="8215370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russiatuva.ru</a:t>
            </a:r>
            <a:r>
              <a:rPr lang="ru-RU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tuva.asia</a:t>
            </a:r>
            <a:r>
              <a:rPr lang="en-US" dirty="0" smtClean="0"/>
              <a:t>;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ru.wikipedia.org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		Не Россия, а Тува поднимала, причем не раз и не два, вопрос о единении. Столетия шли наши предки к русскому миру. Впервые присягнули на верность русскому царю еще в ХVII веке. Но вышло так, что Россия не сумела отстоять свое присутствие на земле </a:t>
            </a:r>
            <a:r>
              <a:rPr lang="ru-RU" dirty="0" err="1" smtClean="0"/>
              <a:t>урянхов</a:t>
            </a:r>
            <a:r>
              <a:rPr lang="ru-RU" dirty="0" smtClean="0"/>
              <a:t>. Почти на полтора столетия Тува попала в зависимость к китайцам. Но когда в 1911 году </a:t>
            </a:r>
            <a:r>
              <a:rPr lang="ru-RU" dirty="0" err="1" smtClean="0"/>
              <a:t>Цинская</a:t>
            </a:r>
            <a:r>
              <a:rPr lang="ru-RU" dirty="0" smtClean="0"/>
              <a:t> империя рухнула, Тува вновь обратилась к России. Местные князья подают Николаю II одно за другим несколько прошений о защите и покровительстве. Виды на Туву ведь имели сразу несколько государств, риск войны с которыми был огромен.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1363" y="857232"/>
            <a:ext cx="7132637" cy="63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БЕЛОЦАРСК – УРЯНХАЙСК – КРАСНЫЙ – </a:t>
            </a:r>
            <a:r>
              <a:rPr lang="ru-RU" sz="2400" b="1" dirty="0" smtClean="0">
                <a:solidFill>
                  <a:srgbClr val="FF0000"/>
                </a:solidFill>
              </a:rPr>
              <a:t>КЫЗЫЛ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2037"/>
            <a:ext cx="278605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100" dirty="0" smtClean="0"/>
              <a:t>4 апреля 1914 года император Николай II по вопросу о принятии населения пяти хошунов Урянхайского края под покровительство российского правительства написал: «Согласен».</a:t>
            </a:r>
            <a:endParaRPr lang="ru-RU" sz="3100" dirty="0"/>
          </a:p>
        </p:txBody>
      </p:sp>
      <p:pic>
        <p:nvPicPr>
          <p:cNvPr id="12289" name="Picture 1" descr="C:\Users\Позитроника\Desktop\стенд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857232"/>
            <a:ext cx="1657350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	В центре Урянхайского края, при слиянии двух </a:t>
            </a:r>
            <a:r>
              <a:rPr lang="ru-RU" sz="2400" dirty="0" err="1" smtClean="0"/>
              <a:t>Енисеев</a:t>
            </a:r>
            <a:r>
              <a:rPr lang="ru-RU" sz="2400" dirty="0" smtClean="0"/>
              <a:t> Большого и Малого, на большой возвышенной равнине запроектирован административный центр края, будущий город «</a:t>
            </a:r>
            <a:r>
              <a:rPr lang="ru-RU" sz="2400" dirty="0" err="1" smtClean="0"/>
              <a:t>Белоцарск</a:t>
            </a:r>
            <a:r>
              <a:rPr lang="ru-RU" sz="2400" dirty="0" smtClean="0"/>
              <a:t>». Название это дано в честь Державного Вождя русского народа, известного </a:t>
            </a:r>
            <a:r>
              <a:rPr lang="ru-RU" sz="2400" dirty="0" err="1" smtClean="0"/>
              <a:t>урянхам</a:t>
            </a:r>
            <a:r>
              <a:rPr lang="ru-RU" sz="2400" dirty="0" smtClean="0"/>
              <a:t> под именем «</a:t>
            </a:r>
            <a:r>
              <a:rPr lang="ru-RU" sz="2400" dirty="0" err="1" smtClean="0"/>
              <a:t>Цаганъ</a:t>
            </a:r>
            <a:r>
              <a:rPr lang="ru-RU" sz="2400" dirty="0" smtClean="0"/>
              <a:t> </a:t>
            </a:r>
            <a:r>
              <a:rPr lang="ru-RU" sz="2400" dirty="0" err="1" smtClean="0"/>
              <a:t>Ханъ</a:t>
            </a:r>
            <a:r>
              <a:rPr lang="ru-RU" sz="2400" dirty="0" smtClean="0"/>
              <a:t>», что означает в переводе Белый Царь. </a:t>
            </a:r>
            <a:endParaRPr lang="ru-RU" sz="2400" dirty="0"/>
          </a:p>
        </p:txBody>
      </p:sp>
      <p:pic>
        <p:nvPicPr>
          <p:cNvPr id="2050" name="Picture 2" descr="C:\Users\Позитроника\Desktop\стенд\2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643182"/>
            <a:ext cx="600116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40108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Город строили, несмотря на множество препятствий, создаваемых отдаленностью края. По рекам </a:t>
            </a:r>
            <a:r>
              <a:rPr lang="ru-RU" sz="2400" dirty="0" err="1" smtClean="0"/>
              <a:t>Систикема</a:t>
            </a:r>
            <a:r>
              <a:rPr lang="ru-RU" sz="2400" dirty="0" smtClean="0"/>
              <a:t> и </a:t>
            </a:r>
            <a:r>
              <a:rPr lang="ru-RU" sz="2400" dirty="0" err="1" smtClean="0"/>
              <a:t>Хамсаре</a:t>
            </a:r>
            <a:r>
              <a:rPr lang="ru-RU" sz="2400" dirty="0" smtClean="0"/>
              <a:t> велась заготовка лесных материалов и сплав их в </a:t>
            </a:r>
            <a:r>
              <a:rPr lang="ru-RU" sz="2400" dirty="0" err="1" smtClean="0"/>
              <a:t>Белоцарск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85926"/>
            <a:ext cx="54787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Все железо, стекло, масло, пакля и проч. покупались в Минусинске, Красноярске, Омске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6478" y="1600200"/>
            <a:ext cx="65310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000504"/>
            <a:ext cx="8229600" cy="1928826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/>
              <a:t>	Революционные события в России и Туве не обошли стороной и новую столицу края. Так, во время самого крупного сражения в Туве – известного </a:t>
            </a:r>
            <a:r>
              <a:rPr lang="ru-RU" sz="2200" dirty="0" err="1" smtClean="0"/>
              <a:t>Белоцарского</a:t>
            </a:r>
            <a:r>
              <a:rPr lang="ru-RU" sz="2200" dirty="0" smtClean="0"/>
              <a:t> боя – между красными партизанами отряда П. Е. </a:t>
            </a:r>
            <a:r>
              <a:rPr lang="ru-RU" sz="2200" dirty="0" err="1" smtClean="0"/>
              <a:t>Щетинкина</a:t>
            </a:r>
            <a:r>
              <a:rPr lang="ru-RU" sz="2200" dirty="0" smtClean="0"/>
              <a:t> и А. Д. Кравченко и колчаковцами под командой есаула Г. К. Бологова в конце августа 1919 года город был почти полностью сожжен.</a:t>
            </a:r>
            <a:endParaRPr lang="ru-RU" sz="2200" dirty="0"/>
          </a:p>
        </p:txBody>
      </p:sp>
      <p:pic>
        <p:nvPicPr>
          <p:cNvPr id="6146" name="Picture 2" descr="C:\Users\Позитроника\Desktop\стенд\_inv_338_znamenoscy_tuv_kaveskadrona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857232"/>
            <a:ext cx="4071966" cy="29205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28860" y="142852"/>
            <a:ext cx="40719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Гражданская война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000504"/>
            <a:ext cx="8229600" cy="2643206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На следующий же день после нападения гитлеровцев на советскую землю ТНР приняла заявление о всемерной помощи Советскому Союзу, по сути, став его первым союзником. Тува вложила в победу все, что могла. В Красной Армии воевали более 3,5 тысячи жителей русской колонии и тувинский добровольческий легион из кавалеристов и танкистов. В Россию отправлялись эшелоны с продовольствием и одеждой. Большую часть голов скота народ пожертвовал в помощь России.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214290"/>
            <a:ext cx="368709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Вторая мировая война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Позитроника\Desktop\стенд\220px-Tuvan_eskadron_19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857232"/>
            <a:ext cx="4786346" cy="3196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Оправдались ли ожидания тувинского народа, связанные с вхождением в Россию?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В союзе с Россией тувинцы обрели свой дом, свою семью, гарантии сохранения своей культуры, языка, территории - всего, что делает этнос народом, нацией. Наконец, они просто мечтали о лучшей доле - для себя, для своих детей. И обрели ее.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220</Words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БЕЛОЦАРСК – УРЯНХАЙСК – КРАСНЫЙ – КЫЗЫЛ</vt:lpstr>
      <vt:lpstr> В центре Урянхайского края, при слиянии двух Енисеев Большого и Малого, на большой возвышенной равнине запроектирован административный центр края, будущий город «Белоцарск». Название это дано в честь Державного Вождя русского народа, известного урянхам под именем «Цаганъ Ханъ», что означает в переводе Белый Царь. </vt:lpstr>
      <vt:lpstr>Город строили, несмотря на множество препятствий, создаваемых отдаленностью края. По рекам Систикема и Хамсаре велась заготовка лесных материалов и сплав их в Белоцарск.</vt:lpstr>
      <vt:lpstr>Все железо, стекло, масло, пакля и проч. покупались в Минусинске, Красноярске, Омске</vt:lpstr>
      <vt:lpstr> Революционные события в России и Туве не обошли стороной и новую столицу края. Так, во время самого крупного сражения в Туве – известного Белоцарского боя – между красными партизанами отряда П. Е. Щетинкина и А. Д. Кравченко и колчаковцами под командой есаула Г. К. Бологова в конце августа 1919 года город был почти полностью сожжен.</vt:lpstr>
      <vt:lpstr>На следующий же день после нападения гитлеровцев на советскую землю ТНР приняла заявление о всемерной помощи Советскому Союзу, по сути, став его первым союзником. Тува вложила в победу все, что могла. В Красной Армии воевали более 3,5 тысячи жителей русской колонии и тувинский добровольческий легион из кавалеристов и танкистов. В Россию отправлялись эшелоны с продовольствием и одеждой. Большую часть голов скота народ пожертвовал в помощь России.</vt:lpstr>
      <vt:lpstr>Оправдались ли ожидания тувинского народа, связанные с вхождением в Россию? </vt:lpstr>
      <vt:lpstr>г.Кызыл в наше время.</vt:lpstr>
      <vt:lpstr>Наша республика развивается</vt:lpstr>
      <vt:lpstr>Слайд 12</vt:lpstr>
      <vt:lpstr>Слайд 13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«100 лет вместе  Россия и Тува»</dc:title>
  <dc:creator>Позитроника</dc:creator>
  <cp:lastModifiedBy>Позитроника</cp:lastModifiedBy>
  <cp:revision>44</cp:revision>
  <dcterms:created xsi:type="dcterms:W3CDTF">2014-08-31T00:15:33Z</dcterms:created>
  <dcterms:modified xsi:type="dcterms:W3CDTF">2014-11-06T03:09:13Z</dcterms:modified>
</cp:coreProperties>
</file>