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78" r:id="rId4"/>
    <p:sldId id="260" r:id="rId5"/>
    <p:sldId id="262" r:id="rId6"/>
    <p:sldId id="258" r:id="rId7"/>
    <p:sldId id="263" r:id="rId8"/>
    <p:sldId id="282" r:id="rId9"/>
    <p:sldId id="266" r:id="rId10"/>
    <p:sldId id="272" r:id="rId11"/>
    <p:sldId id="280" r:id="rId12"/>
    <p:sldId id="279" r:id="rId13"/>
    <p:sldId id="283" r:id="rId14"/>
    <p:sldId id="285" r:id="rId15"/>
    <p:sldId id="286" r:id="rId16"/>
    <p:sldId id="288" r:id="rId17"/>
    <p:sldId id="289" r:id="rId18"/>
    <p:sldId id="291" r:id="rId19"/>
    <p:sldId id="287" r:id="rId20"/>
    <p:sldId id="29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65" autoAdjust="0"/>
  </p:normalViewPr>
  <p:slideViewPr>
    <p:cSldViewPr>
      <p:cViewPr>
        <p:scale>
          <a:sx n="76" d="100"/>
          <a:sy n="76" d="100"/>
        </p:scale>
        <p:origin x="-120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EC8A8D-FD3B-4C5B-B676-6F5860B2540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81B159-B0DF-4A6F-A25E-0408019D69D6}">
      <dgm:prSet phldrT="[Текст]"/>
      <dgm:spPr/>
      <dgm:t>
        <a:bodyPr/>
        <a:lstStyle/>
        <a:p>
          <a:r>
            <a:rPr lang="ru-RU" dirty="0" smtClean="0"/>
            <a:t>Игровые методика</a:t>
          </a:r>
          <a:endParaRPr lang="ru-RU" dirty="0"/>
        </a:p>
      </dgm:t>
    </dgm:pt>
    <dgm:pt modelId="{BE593809-A805-47A2-B59B-336B2FE780D2}" type="parTrans" cxnId="{81B8967C-DEF9-42A5-8B8D-8C4B585CDFB5}">
      <dgm:prSet/>
      <dgm:spPr/>
      <dgm:t>
        <a:bodyPr/>
        <a:lstStyle/>
        <a:p>
          <a:endParaRPr lang="ru-RU"/>
        </a:p>
      </dgm:t>
    </dgm:pt>
    <dgm:pt modelId="{B93EA0BD-CBA7-4AE0-830A-79C2FD26A9D2}" type="sibTrans" cxnId="{81B8967C-DEF9-42A5-8B8D-8C4B585CDFB5}">
      <dgm:prSet/>
      <dgm:spPr/>
      <dgm:t>
        <a:bodyPr/>
        <a:lstStyle/>
        <a:p>
          <a:endParaRPr lang="ru-RU"/>
        </a:p>
      </dgm:t>
    </dgm:pt>
    <dgm:pt modelId="{96A5941C-2175-4D00-80C8-6B3EA4F3AC76}" type="asst">
      <dgm:prSet phldrT="[Текст]"/>
      <dgm:spPr/>
      <dgm:t>
        <a:bodyPr/>
        <a:lstStyle/>
        <a:p>
          <a:r>
            <a:rPr lang="ru-RU" dirty="0" smtClean="0"/>
            <a:t>Предметные</a:t>
          </a:r>
          <a:endParaRPr lang="ru-RU" dirty="0"/>
        </a:p>
      </dgm:t>
    </dgm:pt>
    <dgm:pt modelId="{4B2CD7F6-F142-4665-BB68-36E1064755B4}" type="parTrans" cxnId="{43CEB032-4674-41BA-927A-19270345F790}">
      <dgm:prSet/>
      <dgm:spPr/>
      <dgm:t>
        <a:bodyPr/>
        <a:lstStyle/>
        <a:p>
          <a:endParaRPr lang="ru-RU"/>
        </a:p>
      </dgm:t>
    </dgm:pt>
    <dgm:pt modelId="{6781C95D-DBCE-413A-A1A5-293C56A3120B}" type="sibTrans" cxnId="{43CEB032-4674-41BA-927A-19270345F790}">
      <dgm:prSet/>
      <dgm:spPr/>
      <dgm:t>
        <a:bodyPr/>
        <a:lstStyle/>
        <a:p>
          <a:endParaRPr lang="ru-RU"/>
        </a:p>
      </dgm:t>
    </dgm:pt>
    <dgm:pt modelId="{81501A8E-5A08-442B-9E8F-23C48D54218C}">
      <dgm:prSet phldrT="[Текст]"/>
      <dgm:spPr/>
      <dgm:t>
        <a:bodyPr/>
        <a:lstStyle/>
        <a:p>
          <a:r>
            <a:rPr lang="ru-RU" dirty="0" smtClean="0"/>
            <a:t>Сюжетные</a:t>
          </a:r>
          <a:endParaRPr lang="ru-RU" dirty="0"/>
        </a:p>
      </dgm:t>
    </dgm:pt>
    <dgm:pt modelId="{C753ACEB-1911-4550-95BB-222A2FA779DB}" type="parTrans" cxnId="{338C28B1-01D8-4062-BE71-9528B7F46884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01015C0-2CDA-4895-AA72-6E8248F01B06}" type="sibTrans" cxnId="{338C28B1-01D8-4062-BE71-9528B7F46884}">
      <dgm:prSet/>
      <dgm:spPr/>
      <dgm:t>
        <a:bodyPr/>
        <a:lstStyle/>
        <a:p>
          <a:endParaRPr lang="ru-RU"/>
        </a:p>
      </dgm:t>
    </dgm:pt>
    <dgm:pt modelId="{C6C78DC8-C861-4DE1-AAF2-E445CEE54481}">
      <dgm:prSet phldrT="[Текст]"/>
      <dgm:spPr/>
      <dgm:t>
        <a:bodyPr/>
        <a:lstStyle/>
        <a:p>
          <a:r>
            <a:rPr lang="ru-RU" dirty="0" smtClean="0"/>
            <a:t>Ролевые</a:t>
          </a:r>
          <a:endParaRPr lang="ru-RU" dirty="0"/>
        </a:p>
      </dgm:t>
    </dgm:pt>
    <dgm:pt modelId="{36DF834A-B47A-4FB6-B94B-C40689A4EF4C}" type="parTrans" cxnId="{44817E01-FA45-4813-A37E-33F8AB656041}">
      <dgm:prSet/>
      <dgm:spPr/>
      <dgm:t>
        <a:bodyPr/>
        <a:lstStyle/>
        <a:p>
          <a:endParaRPr lang="ru-RU"/>
        </a:p>
      </dgm:t>
    </dgm:pt>
    <dgm:pt modelId="{BD5448A0-5DB1-44F7-A685-4D5812CFF471}" type="sibTrans" cxnId="{44817E01-FA45-4813-A37E-33F8AB656041}">
      <dgm:prSet/>
      <dgm:spPr/>
      <dgm:t>
        <a:bodyPr/>
        <a:lstStyle/>
        <a:p>
          <a:endParaRPr lang="ru-RU"/>
        </a:p>
      </dgm:t>
    </dgm:pt>
    <dgm:pt modelId="{8283CEA9-E16F-49A5-99CB-C4DDDBA23E2A}">
      <dgm:prSet/>
      <dgm:spPr/>
      <dgm:t>
        <a:bodyPr/>
        <a:lstStyle/>
        <a:p>
          <a:r>
            <a:rPr lang="ru-RU" dirty="0" smtClean="0"/>
            <a:t>Имитационные</a:t>
          </a:r>
          <a:endParaRPr lang="ru-RU" dirty="0"/>
        </a:p>
      </dgm:t>
    </dgm:pt>
    <dgm:pt modelId="{ECE7D753-A70E-4269-A641-1944358C4764}" type="parTrans" cxnId="{BA66188F-31E5-4BE5-8F61-89DEF7915023}">
      <dgm:prSet/>
      <dgm:spPr/>
      <dgm:t>
        <a:bodyPr/>
        <a:lstStyle/>
        <a:p>
          <a:endParaRPr lang="ru-RU"/>
        </a:p>
      </dgm:t>
    </dgm:pt>
    <dgm:pt modelId="{1DD4C3AA-0B77-4A18-B656-B7EBDB103861}" type="sibTrans" cxnId="{BA66188F-31E5-4BE5-8F61-89DEF7915023}">
      <dgm:prSet/>
      <dgm:spPr/>
      <dgm:t>
        <a:bodyPr/>
        <a:lstStyle/>
        <a:p>
          <a:endParaRPr lang="ru-RU"/>
        </a:p>
      </dgm:t>
    </dgm:pt>
    <dgm:pt modelId="{4A6F1B57-30EF-46B1-9B5C-810519FD5D1A}">
      <dgm:prSet/>
      <dgm:spPr/>
      <dgm:t>
        <a:bodyPr/>
        <a:lstStyle/>
        <a:p>
          <a:r>
            <a:rPr lang="ru-RU" dirty="0" smtClean="0"/>
            <a:t>Деловые</a:t>
          </a:r>
          <a:endParaRPr lang="ru-RU" dirty="0"/>
        </a:p>
      </dgm:t>
    </dgm:pt>
    <dgm:pt modelId="{71650BDB-9B8D-4BC9-B759-47B129547226}" type="parTrans" cxnId="{83020B55-20D2-4222-8841-28DC2DF08417}">
      <dgm:prSet/>
      <dgm:spPr/>
      <dgm:t>
        <a:bodyPr/>
        <a:lstStyle/>
        <a:p>
          <a:endParaRPr lang="ru-RU"/>
        </a:p>
      </dgm:t>
    </dgm:pt>
    <dgm:pt modelId="{272FC468-4EE4-4CB3-926C-563663E150F9}" type="sibTrans" cxnId="{83020B55-20D2-4222-8841-28DC2DF08417}">
      <dgm:prSet/>
      <dgm:spPr/>
      <dgm:t>
        <a:bodyPr/>
        <a:lstStyle/>
        <a:p>
          <a:endParaRPr lang="ru-RU"/>
        </a:p>
      </dgm:t>
    </dgm:pt>
    <dgm:pt modelId="{49F41A61-BD12-43A5-9BBB-B701A175C562}">
      <dgm:prSet/>
      <dgm:spPr/>
      <dgm:t>
        <a:bodyPr/>
        <a:lstStyle/>
        <a:p>
          <a:r>
            <a:rPr lang="ru-RU" dirty="0" smtClean="0"/>
            <a:t>Драматизации</a:t>
          </a:r>
          <a:endParaRPr lang="ru-RU" dirty="0"/>
        </a:p>
      </dgm:t>
    </dgm:pt>
    <dgm:pt modelId="{EF5D9164-3CD3-461C-AF52-CC69E7E7AAB7}" type="parTrans" cxnId="{F7A2367B-16C3-473D-B994-4802142D4FB2}">
      <dgm:prSet/>
      <dgm:spPr/>
      <dgm:t>
        <a:bodyPr/>
        <a:lstStyle/>
        <a:p>
          <a:endParaRPr lang="ru-RU"/>
        </a:p>
      </dgm:t>
    </dgm:pt>
    <dgm:pt modelId="{F9D05386-29B4-46EE-AEF9-7916E10E33BE}" type="sibTrans" cxnId="{F7A2367B-16C3-473D-B994-4802142D4FB2}">
      <dgm:prSet/>
      <dgm:spPr/>
    </dgm:pt>
    <dgm:pt modelId="{2E3D40C4-51E3-4948-964D-B207BD4DA537}" type="pres">
      <dgm:prSet presAssocID="{25EC8A8D-FD3B-4C5B-B676-6F5860B2540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17CABE-5E72-4BB2-918E-2069CE7F78F5}" type="pres">
      <dgm:prSet presAssocID="{0281B159-B0DF-4A6F-A25E-0408019D69D6}" presName="root1" presStyleCnt="0"/>
      <dgm:spPr/>
    </dgm:pt>
    <dgm:pt modelId="{C1067095-4969-4509-B30F-0699BBDD5EDA}" type="pres">
      <dgm:prSet presAssocID="{0281B159-B0DF-4A6F-A25E-0408019D69D6}" presName="LevelOneTextNode" presStyleLbl="node0" presStyleIdx="0" presStyleCnt="1" custScaleX="54063" custScaleY="709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CACA57-55C0-4C5A-9289-295E6EEA4627}" type="pres">
      <dgm:prSet presAssocID="{0281B159-B0DF-4A6F-A25E-0408019D69D6}" presName="level2hierChild" presStyleCnt="0"/>
      <dgm:spPr/>
    </dgm:pt>
    <dgm:pt modelId="{5444E7F6-F90D-43AA-82E5-8B56BF47DD28}" type="pres">
      <dgm:prSet presAssocID="{4B2CD7F6-F142-4665-BB68-36E1064755B4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15DE0FB6-77A6-4B31-A93B-09E44A909CB2}" type="pres">
      <dgm:prSet presAssocID="{4B2CD7F6-F142-4665-BB68-36E1064755B4}" presName="connTx" presStyleLbl="parChTrans1D2" presStyleIdx="0" presStyleCnt="6"/>
      <dgm:spPr/>
      <dgm:t>
        <a:bodyPr/>
        <a:lstStyle/>
        <a:p>
          <a:endParaRPr lang="ru-RU"/>
        </a:p>
      </dgm:t>
    </dgm:pt>
    <dgm:pt modelId="{DC672157-4782-4664-AE9E-0ED12E382A2E}" type="pres">
      <dgm:prSet presAssocID="{96A5941C-2175-4D00-80C8-6B3EA4F3AC76}" presName="root2" presStyleCnt="0"/>
      <dgm:spPr/>
    </dgm:pt>
    <dgm:pt modelId="{51FDB00F-5C4D-4280-84B5-744251D827C7}" type="pres">
      <dgm:prSet presAssocID="{96A5941C-2175-4D00-80C8-6B3EA4F3AC76}" presName="LevelTwoTextNode" presStyleLbl="asst1" presStyleIdx="0" presStyleCnt="1" custScaleY="233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2C44A7-1A7C-4A6F-A591-8E50702A468E}" type="pres">
      <dgm:prSet presAssocID="{96A5941C-2175-4D00-80C8-6B3EA4F3AC76}" presName="level3hierChild" presStyleCnt="0"/>
      <dgm:spPr/>
    </dgm:pt>
    <dgm:pt modelId="{DD73A37E-A624-4FCB-AA04-60D9C212C127}" type="pres">
      <dgm:prSet presAssocID="{C753ACEB-1911-4550-95BB-222A2FA779DB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9D2E0352-34B7-4714-AF2A-E7732E0A1C07}" type="pres">
      <dgm:prSet presAssocID="{C753ACEB-1911-4550-95BB-222A2FA779DB}" presName="connTx" presStyleLbl="parChTrans1D2" presStyleIdx="1" presStyleCnt="6"/>
      <dgm:spPr/>
      <dgm:t>
        <a:bodyPr/>
        <a:lstStyle/>
        <a:p>
          <a:endParaRPr lang="ru-RU"/>
        </a:p>
      </dgm:t>
    </dgm:pt>
    <dgm:pt modelId="{75AE7289-5C3C-4CD3-9E0A-C8A134ACDB74}" type="pres">
      <dgm:prSet presAssocID="{81501A8E-5A08-442B-9E8F-23C48D54218C}" presName="root2" presStyleCnt="0"/>
      <dgm:spPr/>
    </dgm:pt>
    <dgm:pt modelId="{A8F1540C-81F8-4C48-9DF6-11EEB81644E0}" type="pres">
      <dgm:prSet presAssocID="{81501A8E-5A08-442B-9E8F-23C48D54218C}" presName="LevelTwoTextNode" presStyleLbl="node2" presStyleIdx="0" presStyleCnt="5" custScaleY="202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4CA007-239F-4D68-8294-05F5842F0EC5}" type="pres">
      <dgm:prSet presAssocID="{81501A8E-5A08-442B-9E8F-23C48D54218C}" presName="level3hierChild" presStyleCnt="0"/>
      <dgm:spPr/>
    </dgm:pt>
    <dgm:pt modelId="{3A683BFE-7C1C-40B3-9D7D-4BBE33A06F05}" type="pres">
      <dgm:prSet presAssocID="{36DF834A-B47A-4FB6-B94B-C40689A4EF4C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F6B92E94-8D13-4B70-9DB3-729B4AF3E213}" type="pres">
      <dgm:prSet presAssocID="{36DF834A-B47A-4FB6-B94B-C40689A4EF4C}" presName="connTx" presStyleLbl="parChTrans1D2" presStyleIdx="2" presStyleCnt="6"/>
      <dgm:spPr/>
      <dgm:t>
        <a:bodyPr/>
        <a:lstStyle/>
        <a:p>
          <a:endParaRPr lang="ru-RU"/>
        </a:p>
      </dgm:t>
    </dgm:pt>
    <dgm:pt modelId="{91623AD9-565E-4C41-9956-3447A99D8F3B}" type="pres">
      <dgm:prSet presAssocID="{C6C78DC8-C861-4DE1-AAF2-E445CEE54481}" presName="root2" presStyleCnt="0"/>
      <dgm:spPr/>
    </dgm:pt>
    <dgm:pt modelId="{D82ED38D-2259-4A94-86A7-4A64EE6F821D}" type="pres">
      <dgm:prSet presAssocID="{C6C78DC8-C861-4DE1-AAF2-E445CEE54481}" presName="LevelTwoTextNode" presStyleLbl="node2" presStyleIdx="1" presStyleCnt="5" custScaleY="231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7F9B2E-6BB9-4254-8129-A19E0EFAF173}" type="pres">
      <dgm:prSet presAssocID="{C6C78DC8-C861-4DE1-AAF2-E445CEE54481}" presName="level3hierChild" presStyleCnt="0"/>
      <dgm:spPr/>
    </dgm:pt>
    <dgm:pt modelId="{FE65F20F-AF77-4943-900B-59E9D44B5190}" type="pres">
      <dgm:prSet presAssocID="{71650BDB-9B8D-4BC9-B759-47B129547226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FB8AEC2B-7F60-48BF-AF7E-076C4BFE8CA4}" type="pres">
      <dgm:prSet presAssocID="{71650BDB-9B8D-4BC9-B759-47B129547226}" presName="connTx" presStyleLbl="parChTrans1D2" presStyleIdx="3" presStyleCnt="6"/>
      <dgm:spPr/>
      <dgm:t>
        <a:bodyPr/>
        <a:lstStyle/>
        <a:p>
          <a:endParaRPr lang="ru-RU"/>
        </a:p>
      </dgm:t>
    </dgm:pt>
    <dgm:pt modelId="{E9373825-7AD0-4DB2-9736-1A4C430BDFA2}" type="pres">
      <dgm:prSet presAssocID="{4A6F1B57-30EF-46B1-9B5C-810519FD5D1A}" presName="root2" presStyleCnt="0"/>
      <dgm:spPr/>
    </dgm:pt>
    <dgm:pt modelId="{E311657F-EA1B-4F27-A2E7-CC8D8CC194F7}" type="pres">
      <dgm:prSet presAssocID="{4A6F1B57-30EF-46B1-9B5C-810519FD5D1A}" presName="LevelTwoTextNode" presStyleLbl="node2" presStyleIdx="2" presStyleCnt="5" custScaleY="183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87C017-F230-4785-AD68-2015E3FF338B}" type="pres">
      <dgm:prSet presAssocID="{4A6F1B57-30EF-46B1-9B5C-810519FD5D1A}" presName="level3hierChild" presStyleCnt="0"/>
      <dgm:spPr/>
    </dgm:pt>
    <dgm:pt modelId="{CB042AEE-C11B-496E-BB1F-8B35233DAA98}" type="pres">
      <dgm:prSet presAssocID="{ECE7D753-A70E-4269-A641-1944358C4764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8E94300B-A32F-4B96-9D92-C676A3D2428F}" type="pres">
      <dgm:prSet presAssocID="{ECE7D753-A70E-4269-A641-1944358C4764}" presName="connTx" presStyleLbl="parChTrans1D2" presStyleIdx="4" presStyleCnt="6"/>
      <dgm:spPr/>
      <dgm:t>
        <a:bodyPr/>
        <a:lstStyle/>
        <a:p>
          <a:endParaRPr lang="ru-RU"/>
        </a:p>
      </dgm:t>
    </dgm:pt>
    <dgm:pt modelId="{31E25C10-D13E-478B-85B6-BD796718EFA8}" type="pres">
      <dgm:prSet presAssocID="{8283CEA9-E16F-49A5-99CB-C4DDDBA23E2A}" presName="root2" presStyleCnt="0"/>
      <dgm:spPr/>
    </dgm:pt>
    <dgm:pt modelId="{4A15F1B3-1674-4004-8EC4-CBE5C64EB577}" type="pres">
      <dgm:prSet presAssocID="{8283CEA9-E16F-49A5-99CB-C4DDDBA23E2A}" presName="LevelTwoTextNode" presStyleLbl="node2" presStyleIdx="3" presStyleCnt="5" custScaleY="204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83D2AA-5015-4603-98E5-01791B5338CD}" type="pres">
      <dgm:prSet presAssocID="{8283CEA9-E16F-49A5-99CB-C4DDDBA23E2A}" presName="level3hierChild" presStyleCnt="0"/>
      <dgm:spPr/>
    </dgm:pt>
    <dgm:pt modelId="{991C95A0-1535-4D50-904C-BAF1FF89E9C4}" type="pres">
      <dgm:prSet presAssocID="{EF5D9164-3CD3-461C-AF52-CC69E7E7AAB7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7A78A66C-F929-492F-A94F-6650E28C6C23}" type="pres">
      <dgm:prSet presAssocID="{EF5D9164-3CD3-461C-AF52-CC69E7E7AAB7}" presName="connTx" presStyleLbl="parChTrans1D2" presStyleIdx="5" presStyleCnt="6"/>
      <dgm:spPr/>
      <dgm:t>
        <a:bodyPr/>
        <a:lstStyle/>
        <a:p>
          <a:endParaRPr lang="ru-RU"/>
        </a:p>
      </dgm:t>
    </dgm:pt>
    <dgm:pt modelId="{211DC674-3B16-4930-865A-E8AEAB73266E}" type="pres">
      <dgm:prSet presAssocID="{49F41A61-BD12-43A5-9BBB-B701A175C562}" presName="root2" presStyleCnt="0"/>
      <dgm:spPr/>
    </dgm:pt>
    <dgm:pt modelId="{A5A5BF52-D6BF-4AE8-ADCD-0796B01C2668}" type="pres">
      <dgm:prSet presAssocID="{49F41A61-BD12-43A5-9BBB-B701A175C562}" presName="LevelTwoTextNode" presStyleLbl="node2" presStyleIdx="4" presStyleCnt="5" custScaleY="254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4641A0-29F6-4948-A81B-0E76D59B9839}" type="pres">
      <dgm:prSet presAssocID="{49F41A61-BD12-43A5-9BBB-B701A175C562}" presName="level3hierChild" presStyleCnt="0"/>
      <dgm:spPr/>
    </dgm:pt>
  </dgm:ptLst>
  <dgm:cxnLst>
    <dgm:cxn modelId="{2350EFA3-4A8F-4C54-A600-5F0D36D13D43}" type="presOf" srcId="{36DF834A-B47A-4FB6-B94B-C40689A4EF4C}" destId="{F6B92E94-8D13-4B70-9DB3-729B4AF3E213}" srcOrd="1" destOrd="0" presId="urn:microsoft.com/office/officeart/2005/8/layout/hierarchy2"/>
    <dgm:cxn modelId="{F7A2367B-16C3-473D-B994-4802142D4FB2}" srcId="{0281B159-B0DF-4A6F-A25E-0408019D69D6}" destId="{49F41A61-BD12-43A5-9BBB-B701A175C562}" srcOrd="5" destOrd="0" parTransId="{EF5D9164-3CD3-461C-AF52-CC69E7E7AAB7}" sibTransId="{F9D05386-29B4-46EE-AEF9-7916E10E33BE}"/>
    <dgm:cxn modelId="{66D15948-8F01-4D96-BE3F-A20953644FE0}" type="presOf" srcId="{71650BDB-9B8D-4BC9-B759-47B129547226}" destId="{FE65F20F-AF77-4943-900B-59E9D44B5190}" srcOrd="0" destOrd="0" presId="urn:microsoft.com/office/officeart/2005/8/layout/hierarchy2"/>
    <dgm:cxn modelId="{64EE9CCB-8A06-429E-BAFA-EC2B9D66E500}" type="presOf" srcId="{C6C78DC8-C861-4DE1-AAF2-E445CEE54481}" destId="{D82ED38D-2259-4A94-86A7-4A64EE6F821D}" srcOrd="0" destOrd="0" presId="urn:microsoft.com/office/officeart/2005/8/layout/hierarchy2"/>
    <dgm:cxn modelId="{A597DE69-31D9-4BC5-BAB2-B59BDA5432C6}" type="presOf" srcId="{C753ACEB-1911-4550-95BB-222A2FA779DB}" destId="{9D2E0352-34B7-4714-AF2A-E7732E0A1C07}" srcOrd="1" destOrd="0" presId="urn:microsoft.com/office/officeart/2005/8/layout/hierarchy2"/>
    <dgm:cxn modelId="{60DFE90B-4F73-4C15-8CF5-4C95308E4BBD}" type="presOf" srcId="{0281B159-B0DF-4A6F-A25E-0408019D69D6}" destId="{C1067095-4969-4509-B30F-0699BBDD5EDA}" srcOrd="0" destOrd="0" presId="urn:microsoft.com/office/officeart/2005/8/layout/hierarchy2"/>
    <dgm:cxn modelId="{B0B130C8-DCE3-416D-A25E-D3F07E7B827A}" type="presOf" srcId="{36DF834A-B47A-4FB6-B94B-C40689A4EF4C}" destId="{3A683BFE-7C1C-40B3-9D7D-4BBE33A06F05}" srcOrd="0" destOrd="0" presId="urn:microsoft.com/office/officeart/2005/8/layout/hierarchy2"/>
    <dgm:cxn modelId="{0D6E5CE7-5B4B-46FE-9701-D0338CE4B23E}" type="presOf" srcId="{25EC8A8D-FD3B-4C5B-B676-6F5860B25408}" destId="{2E3D40C4-51E3-4948-964D-B207BD4DA537}" srcOrd="0" destOrd="0" presId="urn:microsoft.com/office/officeart/2005/8/layout/hierarchy2"/>
    <dgm:cxn modelId="{2B8B6ADA-418F-4A50-B212-309CC23FCD96}" type="presOf" srcId="{4A6F1B57-30EF-46B1-9B5C-810519FD5D1A}" destId="{E311657F-EA1B-4F27-A2E7-CC8D8CC194F7}" srcOrd="0" destOrd="0" presId="urn:microsoft.com/office/officeart/2005/8/layout/hierarchy2"/>
    <dgm:cxn modelId="{A29CEBD6-E1F1-4559-BDCF-5D03BA9CFFFE}" type="presOf" srcId="{96A5941C-2175-4D00-80C8-6B3EA4F3AC76}" destId="{51FDB00F-5C4D-4280-84B5-744251D827C7}" srcOrd="0" destOrd="0" presId="urn:microsoft.com/office/officeart/2005/8/layout/hierarchy2"/>
    <dgm:cxn modelId="{338C28B1-01D8-4062-BE71-9528B7F46884}" srcId="{0281B159-B0DF-4A6F-A25E-0408019D69D6}" destId="{81501A8E-5A08-442B-9E8F-23C48D54218C}" srcOrd="1" destOrd="0" parTransId="{C753ACEB-1911-4550-95BB-222A2FA779DB}" sibTransId="{701015C0-2CDA-4895-AA72-6E8248F01B06}"/>
    <dgm:cxn modelId="{8B6C009B-489C-47B5-827F-57B0B715981B}" type="presOf" srcId="{ECE7D753-A70E-4269-A641-1944358C4764}" destId="{CB042AEE-C11B-496E-BB1F-8B35233DAA98}" srcOrd="0" destOrd="0" presId="urn:microsoft.com/office/officeart/2005/8/layout/hierarchy2"/>
    <dgm:cxn modelId="{44817E01-FA45-4813-A37E-33F8AB656041}" srcId="{0281B159-B0DF-4A6F-A25E-0408019D69D6}" destId="{C6C78DC8-C861-4DE1-AAF2-E445CEE54481}" srcOrd="2" destOrd="0" parTransId="{36DF834A-B47A-4FB6-B94B-C40689A4EF4C}" sibTransId="{BD5448A0-5DB1-44F7-A685-4D5812CFF471}"/>
    <dgm:cxn modelId="{5A88F0C2-3370-4968-8892-8BE74C729446}" type="presOf" srcId="{ECE7D753-A70E-4269-A641-1944358C4764}" destId="{8E94300B-A32F-4B96-9D92-C676A3D2428F}" srcOrd="1" destOrd="0" presId="urn:microsoft.com/office/officeart/2005/8/layout/hierarchy2"/>
    <dgm:cxn modelId="{DA51B864-9CEF-473A-B511-26F6752B2CFD}" type="presOf" srcId="{49F41A61-BD12-43A5-9BBB-B701A175C562}" destId="{A5A5BF52-D6BF-4AE8-ADCD-0796B01C2668}" srcOrd="0" destOrd="0" presId="urn:microsoft.com/office/officeart/2005/8/layout/hierarchy2"/>
    <dgm:cxn modelId="{76C5ED5D-C92C-4F0E-86C8-0B697F00E9EA}" type="presOf" srcId="{EF5D9164-3CD3-461C-AF52-CC69E7E7AAB7}" destId="{7A78A66C-F929-492F-A94F-6650E28C6C23}" srcOrd="1" destOrd="0" presId="urn:microsoft.com/office/officeart/2005/8/layout/hierarchy2"/>
    <dgm:cxn modelId="{208E596E-37DB-4A5E-95C8-FB0D0460D83B}" type="presOf" srcId="{8283CEA9-E16F-49A5-99CB-C4DDDBA23E2A}" destId="{4A15F1B3-1674-4004-8EC4-CBE5C64EB577}" srcOrd="0" destOrd="0" presId="urn:microsoft.com/office/officeart/2005/8/layout/hierarchy2"/>
    <dgm:cxn modelId="{3791EACA-F038-416E-A2F6-759B1299867D}" type="presOf" srcId="{4B2CD7F6-F142-4665-BB68-36E1064755B4}" destId="{15DE0FB6-77A6-4B31-A93B-09E44A909CB2}" srcOrd="1" destOrd="0" presId="urn:microsoft.com/office/officeart/2005/8/layout/hierarchy2"/>
    <dgm:cxn modelId="{02119DE2-64FE-4BEB-86A0-DBEE36B5BB4A}" type="presOf" srcId="{71650BDB-9B8D-4BC9-B759-47B129547226}" destId="{FB8AEC2B-7F60-48BF-AF7E-076C4BFE8CA4}" srcOrd="1" destOrd="0" presId="urn:microsoft.com/office/officeart/2005/8/layout/hierarchy2"/>
    <dgm:cxn modelId="{C7FF2925-4AB3-4397-AC31-8CA8F58B6102}" type="presOf" srcId="{C753ACEB-1911-4550-95BB-222A2FA779DB}" destId="{DD73A37E-A624-4FCB-AA04-60D9C212C127}" srcOrd="0" destOrd="0" presId="urn:microsoft.com/office/officeart/2005/8/layout/hierarchy2"/>
    <dgm:cxn modelId="{43CEB032-4674-41BA-927A-19270345F790}" srcId="{0281B159-B0DF-4A6F-A25E-0408019D69D6}" destId="{96A5941C-2175-4D00-80C8-6B3EA4F3AC76}" srcOrd="0" destOrd="0" parTransId="{4B2CD7F6-F142-4665-BB68-36E1064755B4}" sibTransId="{6781C95D-DBCE-413A-A1A5-293C56A3120B}"/>
    <dgm:cxn modelId="{81B8967C-DEF9-42A5-8B8D-8C4B585CDFB5}" srcId="{25EC8A8D-FD3B-4C5B-B676-6F5860B25408}" destId="{0281B159-B0DF-4A6F-A25E-0408019D69D6}" srcOrd="0" destOrd="0" parTransId="{BE593809-A805-47A2-B59B-336B2FE780D2}" sibTransId="{B93EA0BD-CBA7-4AE0-830A-79C2FD26A9D2}"/>
    <dgm:cxn modelId="{BA66188F-31E5-4BE5-8F61-89DEF7915023}" srcId="{0281B159-B0DF-4A6F-A25E-0408019D69D6}" destId="{8283CEA9-E16F-49A5-99CB-C4DDDBA23E2A}" srcOrd="4" destOrd="0" parTransId="{ECE7D753-A70E-4269-A641-1944358C4764}" sibTransId="{1DD4C3AA-0B77-4A18-B656-B7EBDB103861}"/>
    <dgm:cxn modelId="{EFACA681-24AE-4A59-93DA-41BCD4A95D01}" type="presOf" srcId="{4B2CD7F6-F142-4665-BB68-36E1064755B4}" destId="{5444E7F6-F90D-43AA-82E5-8B56BF47DD28}" srcOrd="0" destOrd="0" presId="urn:microsoft.com/office/officeart/2005/8/layout/hierarchy2"/>
    <dgm:cxn modelId="{83020B55-20D2-4222-8841-28DC2DF08417}" srcId="{0281B159-B0DF-4A6F-A25E-0408019D69D6}" destId="{4A6F1B57-30EF-46B1-9B5C-810519FD5D1A}" srcOrd="3" destOrd="0" parTransId="{71650BDB-9B8D-4BC9-B759-47B129547226}" sibTransId="{272FC468-4EE4-4CB3-926C-563663E150F9}"/>
    <dgm:cxn modelId="{915B3AFB-56F9-4E87-87B5-2F9ECBD190D5}" type="presOf" srcId="{81501A8E-5A08-442B-9E8F-23C48D54218C}" destId="{A8F1540C-81F8-4C48-9DF6-11EEB81644E0}" srcOrd="0" destOrd="0" presId="urn:microsoft.com/office/officeart/2005/8/layout/hierarchy2"/>
    <dgm:cxn modelId="{DBB27415-F787-4481-89A1-32F9A331DACE}" type="presOf" srcId="{EF5D9164-3CD3-461C-AF52-CC69E7E7AAB7}" destId="{991C95A0-1535-4D50-904C-BAF1FF89E9C4}" srcOrd="0" destOrd="0" presId="urn:microsoft.com/office/officeart/2005/8/layout/hierarchy2"/>
    <dgm:cxn modelId="{E3152997-A134-43D5-BBB6-72FD503FCDBF}" type="presParOf" srcId="{2E3D40C4-51E3-4948-964D-B207BD4DA537}" destId="{4817CABE-5E72-4BB2-918E-2069CE7F78F5}" srcOrd="0" destOrd="0" presId="urn:microsoft.com/office/officeart/2005/8/layout/hierarchy2"/>
    <dgm:cxn modelId="{0C8D9002-E509-469A-83E9-F056C0316EA6}" type="presParOf" srcId="{4817CABE-5E72-4BB2-918E-2069CE7F78F5}" destId="{C1067095-4969-4509-B30F-0699BBDD5EDA}" srcOrd="0" destOrd="0" presId="urn:microsoft.com/office/officeart/2005/8/layout/hierarchy2"/>
    <dgm:cxn modelId="{D270EBA3-1D9A-4F33-80DB-EFC16AF110F3}" type="presParOf" srcId="{4817CABE-5E72-4BB2-918E-2069CE7F78F5}" destId="{48CACA57-55C0-4C5A-9289-295E6EEA4627}" srcOrd="1" destOrd="0" presId="urn:microsoft.com/office/officeart/2005/8/layout/hierarchy2"/>
    <dgm:cxn modelId="{2F5CD7A6-2BE8-4997-9807-8FA4D47994B6}" type="presParOf" srcId="{48CACA57-55C0-4C5A-9289-295E6EEA4627}" destId="{5444E7F6-F90D-43AA-82E5-8B56BF47DD28}" srcOrd="0" destOrd="0" presId="urn:microsoft.com/office/officeart/2005/8/layout/hierarchy2"/>
    <dgm:cxn modelId="{9C2314BF-34D1-41A0-A4F8-DC0E3BAF0B29}" type="presParOf" srcId="{5444E7F6-F90D-43AA-82E5-8B56BF47DD28}" destId="{15DE0FB6-77A6-4B31-A93B-09E44A909CB2}" srcOrd="0" destOrd="0" presId="urn:microsoft.com/office/officeart/2005/8/layout/hierarchy2"/>
    <dgm:cxn modelId="{BF71C280-D389-460B-AED8-86CD0BFBB52A}" type="presParOf" srcId="{48CACA57-55C0-4C5A-9289-295E6EEA4627}" destId="{DC672157-4782-4664-AE9E-0ED12E382A2E}" srcOrd="1" destOrd="0" presId="urn:microsoft.com/office/officeart/2005/8/layout/hierarchy2"/>
    <dgm:cxn modelId="{D5A7E31A-5C4F-435F-BD42-52E7F142E8E8}" type="presParOf" srcId="{DC672157-4782-4664-AE9E-0ED12E382A2E}" destId="{51FDB00F-5C4D-4280-84B5-744251D827C7}" srcOrd="0" destOrd="0" presId="urn:microsoft.com/office/officeart/2005/8/layout/hierarchy2"/>
    <dgm:cxn modelId="{8B322FC7-7B5B-41A1-AB6F-0B15BC7B4D3C}" type="presParOf" srcId="{DC672157-4782-4664-AE9E-0ED12E382A2E}" destId="{E32C44A7-1A7C-4A6F-A591-8E50702A468E}" srcOrd="1" destOrd="0" presId="urn:microsoft.com/office/officeart/2005/8/layout/hierarchy2"/>
    <dgm:cxn modelId="{87A17276-28AE-471C-822A-C471D653E632}" type="presParOf" srcId="{48CACA57-55C0-4C5A-9289-295E6EEA4627}" destId="{DD73A37E-A624-4FCB-AA04-60D9C212C127}" srcOrd="2" destOrd="0" presId="urn:microsoft.com/office/officeart/2005/8/layout/hierarchy2"/>
    <dgm:cxn modelId="{7A93F26F-6900-4AB1-A0C7-E6B1AB2ACA3C}" type="presParOf" srcId="{DD73A37E-A624-4FCB-AA04-60D9C212C127}" destId="{9D2E0352-34B7-4714-AF2A-E7732E0A1C07}" srcOrd="0" destOrd="0" presId="urn:microsoft.com/office/officeart/2005/8/layout/hierarchy2"/>
    <dgm:cxn modelId="{0C602151-0CFF-411F-96A4-520BD06EBF54}" type="presParOf" srcId="{48CACA57-55C0-4C5A-9289-295E6EEA4627}" destId="{75AE7289-5C3C-4CD3-9E0A-C8A134ACDB74}" srcOrd="3" destOrd="0" presId="urn:microsoft.com/office/officeart/2005/8/layout/hierarchy2"/>
    <dgm:cxn modelId="{2E95DF28-F584-42B9-A6C6-CD99D5AFDFB6}" type="presParOf" srcId="{75AE7289-5C3C-4CD3-9E0A-C8A134ACDB74}" destId="{A8F1540C-81F8-4C48-9DF6-11EEB81644E0}" srcOrd="0" destOrd="0" presId="urn:microsoft.com/office/officeart/2005/8/layout/hierarchy2"/>
    <dgm:cxn modelId="{06259D81-980C-487D-B4A3-32ABE8DC39D0}" type="presParOf" srcId="{75AE7289-5C3C-4CD3-9E0A-C8A134ACDB74}" destId="{294CA007-239F-4D68-8294-05F5842F0EC5}" srcOrd="1" destOrd="0" presId="urn:microsoft.com/office/officeart/2005/8/layout/hierarchy2"/>
    <dgm:cxn modelId="{AB373A7D-54CF-48E3-8967-63F67C20096D}" type="presParOf" srcId="{48CACA57-55C0-4C5A-9289-295E6EEA4627}" destId="{3A683BFE-7C1C-40B3-9D7D-4BBE33A06F05}" srcOrd="4" destOrd="0" presId="urn:microsoft.com/office/officeart/2005/8/layout/hierarchy2"/>
    <dgm:cxn modelId="{026F6581-95D5-4F4D-B317-EE59FC9B7C66}" type="presParOf" srcId="{3A683BFE-7C1C-40B3-9D7D-4BBE33A06F05}" destId="{F6B92E94-8D13-4B70-9DB3-729B4AF3E213}" srcOrd="0" destOrd="0" presId="urn:microsoft.com/office/officeart/2005/8/layout/hierarchy2"/>
    <dgm:cxn modelId="{4E2B5ADF-B745-4F87-9629-EA799E6EA38E}" type="presParOf" srcId="{48CACA57-55C0-4C5A-9289-295E6EEA4627}" destId="{91623AD9-565E-4C41-9956-3447A99D8F3B}" srcOrd="5" destOrd="0" presId="urn:microsoft.com/office/officeart/2005/8/layout/hierarchy2"/>
    <dgm:cxn modelId="{B8E39B44-25EB-49BB-8BD4-305A41D50619}" type="presParOf" srcId="{91623AD9-565E-4C41-9956-3447A99D8F3B}" destId="{D82ED38D-2259-4A94-86A7-4A64EE6F821D}" srcOrd="0" destOrd="0" presId="urn:microsoft.com/office/officeart/2005/8/layout/hierarchy2"/>
    <dgm:cxn modelId="{A865BE33-CAE2-4754-BC49-4DBA9C65860A}" type="presParOf" srcId="{91623AD9-565E-4C41-9956-3447A99D8F3B}" destId="{547F9B2E-6BB9-4254-8129-A19E0EFAF173}" srcOrd="1" destOrd="0" presId="urn:microsoft.com/office/officeart/2005/8/layout/hierarchy2"/>
    <dgm:cxn modelId="{2A8E9503-EDEA-4FC2-9C34-DF6770FBC9AA}" type="presParOf" srcId="{48CACA57-55C0-4C5A-9289-295E6EEA4627}" destId="{FE65F20F-AF77-4943-900B-59E9D44B5190}" srcOrd="6" destOrd="0" presId="urn:microsoft.com/office/officeart/2005/8/layout/hierarchy2"/>
    <dgm:cxn modelId="{656E7EA0-16DB-4A8B-8D96-1139760F227B}" type="presParOf" srcId="{FE65F20F-AF77-4943-900B-59E9D44B5190}" destId="{FB8AEC2B-7F60-48BF-AF7E-076C4BFE8CA4}" srcOrd="0" destOrd="0" presId="urn:microsoft.com/office/officeart/2005/8/layout/hierarchy2"/>
    <dgm:cxn modelId="{1055E7B5-51A8-4C67-9188-5DFA7125AD7C}" type="presParOf" srcId="{48CACA57-55C0-4C5A-9289-295E6EEA4627}" destId="{E9373825-7AD0-4DB2-9736-1A4C430BDFA2}" srcOrd="7" destOrd="0" presId="urn:microsoft.com/office/officeart/2005/8/layout/hierarchy2"/>
    <dgm:cxn modelId="{ADA4DDC4-DAAC-4D62-952A-935432D78BB5}" type="presParOf" srcId="{E9373825-7AD0-4DB2-9736-1A4C430BDFA2}" destId="{E311657F-EA1B-4F27-A2E7-CC8D8CC194F7}" srcOrd="0" destOrd="0" presId="urn:microsoft.com/office/officeart/2005/8/layout/hierarchy2"/>
    <dgm:cxn modelId="{2670169A-A851-4B1F-8327-9BFE5A86F6FC}" type="presParOf" srcId="{E9373825-7AD0-4DB2-9736-1A4C430BDFA2}" destId="{1987C017-F230-4785-AD68-2015E3FF338B}" srcOrd="1" destOrd="0" presId="urn:microsoft.com/office/officeart/2005/8/layout/hierarchy2"/>
    <dgm:cxn modelId="{7D64D77E-85F0-4D29-9A31-7082BC091B2C}" type="presParOf" srcId="{48CACA57-55C0-4C5A-9289-295E6EEA4627}" destId="{CB042AEE-C11B-496E-BB1F-8B35233DAA98}" srcOrd="8" destOrd="0" presId="urn:microsoft.com/office/officeart/2005/8/layout/hierarchy2"/>
    <dgm:cxn modelId="{A4F70987-9209-4DDA-866C-2C25D1F6FEDC}" type="presParOf" srcId="{CB042AEE-C11B-496E-BB1F-8B35233DAA98}" destId="{8E94300B-A32F-4B96-9D92-C676A3D2428F}" srcOrd="0" destOrd="0" presId="urn:microsoft.com/office/officeart/2005/8/layout/hierarchy2"/>
    <dgm:cxn modelId="{201687EE-B1BF-4D6E-9ED8-054000185245}" type="presParOf" srcId="{48CACA57-55C0-4C5A-9289-295E6EEA4627}" destId="{31E25C10-D13E-478B-85B6-BD796718EFA8}" srcOrd="9" destOrd="0" presId="urn:microsoft.com/office/officeart/2005/8/layout/hierarchy2"/>
    <dgm:cxn modelId="{ED26AD5A-AC3D-49CA-80D6-15E9DF6EEEBB}" type="presParOf" srcId="{31E25C10-D13E-478B-85B6-BD796718EFA8}" destId="{4A15F1B3-1674-4004-8EC4-CBE5C64EB577}" srcOrd="0" destOrd="0" presId="urn:microsoft.com/office/officeart/2005/8/layout/hierarchy2"/>
    <dgm:cxn modelId="{C4191A34-41E0-4A0C-BFE7-3C39CB7B37A7}" type="presParOf" srcId="{31E25C10-D13E-478B-85B6-BD796718EFA8}" destId="{C183D2AA-5015-4603-98E5-01791B5338CD}" srcOrd="1" destOrd="0" presId="urn:microsoft.com/office/officeart/2005/8/layout/hierarchy2"/>
    <dgm:cxn modelId="{B87FD99B-7743-435F-88BA-D5E8190099A7}" type="presParOf" srcId="{48CACA57-55C0-4C5A-9289-295E6EEA4627}" destId="{991C95A0-1535-4D50-904C-BAF1FF89E9C4}" srcOrd="10" destOrd="0" presId="urn:microsoft.com/office/officeart/2005/8/layout/hierarchy2"/>
    <dgm:cxn modelId="{F82F2B8D-FC46-4593-B97D-250C7E3CE135}" type="presParOf" srcId="{991C95A0-1535-4D50-904C-BAF1FF89E9C4}" destId="{7A78A66C-F929-492F-A94F-6650E28C6C23}" srcOrd="0" destOrd="0" presId="urn:microsoft.com/office/officeart/2005/8/layout/hierarchy2"/>
    <dgm:cxn modelId="{CE0314FA-82EB-4D7E-AFA5-F5C5714AA7E8}" type="presParOf" srcId="{48CACA57-55C0-4C5A-9289-295E6EEA4627}" destId="{211DC674-3B16-4930-865A-E8AEAB73266E}" srcOrd="11" destOrd="0" presId="urn:microsoft.com/office/officeart/2005/8/layout/hierarchy2"/>
    <dgm:cxn modelId="{1ACD8167-FE92-40BF-8CB9-B1F5062D4F4B}" type="presParOf" srcId="{211DC674-3B16-4930-865A-E8AEAB73266E}" destId="{A5A5BF52-D6BF-4AE8-ADCD-0796B01C2668}" srcOrd="0" destOrd="0" presId="urn:microsoft.com/office/officeart/2005/8/layout/hierarchy2"/>
    <dgm:cxn modelId="{CF330C88-6077-4F9C-B13F-4A7A4D86CF63}" type="presParOf" srcId="{211DC674-3B16-4930-865A-E8AEAB73266E}" destId="{7E4641A0-29F6-4948-A81B-0E76D59B983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EC8A8D-FD3B-4C5B-B676-6F5860B2540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81B159-B0DF-4A6F-A25E-0408019D69D6}">
      <dgm:prSet phldrT="[Текст]" custT="1"/>
      <dgm:spPr/>
      <dgm:t>
        <a:bodyPr/>
        <a:lstStyle/>
        <a:p>
          <a:r>
            <a:rPr lang="ru-RU" sz="3200" dirty="0" smtClean="0">
              <a:latin typeface="+mn-lt"/>
              <a:cs typeface="Times New Roman" pitchFamily="18" charset="0"/>
            </a:rPr>
            <a:t>По предметной области</a:t>
          </a:r>
        </a:p>
      </dgm:t>
    </dgm:pt>
    <dgm:pt modelId="{BE593809-A805-47A2-B59B-336B2FE780D2}" type="parTrans" cxnId="{81B8967C-DEF9-42A5-8B8D-8C4B585CDFB5}">
      <dgm:prSet/>
      <dgm:spPr/>
      <dgm:t>
        <a:bodyPr/>
        <a:lstStyle/>
        <a:p>
          <a:endParaRPr lang="ru-RU"/>
        </a:p>
      </dgm:t>
    </dgm:pt>
    <dgm:pt modelId="{B93EA0BD-CBA7-4AE0-830A-79C2FD26A9D2}" type="sibTrans" cxnId="{81B8967C-DEF9-42A5-8B8D-8C4B585CDFB5}">
      <dgm:prSet/>
      <dgm:spPr/>
      <dgm:t>
        <a:bodyPr/>
        <a:lstStyle/>
        <a:p>
          <a:endParaRPr lang="ru-RU"/>
        </a:p>
      </dgm:t>
    </dgm:pt>
    <dgm:pt modelId="{96A5941C-2175-4D00-80C8-6B3EA4F3AC76}" type="asst">
      <dgm:prSet phldrT="[Текст]" custT="1"/>
      <dgm:spPr/>
      <dgm:t>
        <a:bodyPr/>
        <a:lstStyle/>
        <a:p>
          <a:endParaRPr lang="ru-RU" sz="1500" dirty="0" smtClean="0"/>
        </a:p>
        <a:p>
          <a:endParaRPr lang="ru-RU" sz="1500" dirty="0" smtClean="0"/>
        </a:p>
        <a:p>
          <a:r>
            <a:rPr lang="ru-RU" sz="1500" dirty="0" smtClean="0"/>
            <a:t>Математические;</a:t>
          </a:r>
        </a:p>
        <a:p>
          <a:r>
            <a:rPr lang="ru-RU" sz="1500" dirty="0" smtClean="0"/>
            <a:t>Химические;</a:t>
          </a:r>
        </a:p>
        <a:p>
          <a:r>
            <a:rPr lang="ru-RU" sz="1500" dirty="0" smtClean="0"/>
            <a:t>Биологические;</a:t>
          </a:r>
        </a:p>
        <a:p>
          <a:r>
            <a:rPr lang="ru-RU" sz="1500" dirty="0" smtClean="0"/>
            <a:t>Физические;</a:t>
          </a:r>
        </a:p>
        <a:p>
          <a:r>
            <a:rPr lang="ru-RU" sz="1500" dirty="0" smtClean="0"/>
            <a:t>Экологические;</a:t>
          </a:r>
        </a:p>
        <a:p>
          <a:r>
            <a:rPr lang="ru-RU" sz="1500" dirty="0" smtClean="0"/>
            <a:t>Географические и др.</a:t>
          </a:r>
        </a:p>
        <a:p>
          <a:endParaRPr lang="ru-RU" sz="1500" dirty="0" smtClean="0"/>
        </a:p>
        <a:p>
          <a:endParaRPr lang="ru-RU" sz="1100" dirty="0"/>
        </a:p>
      </dgm:t>
    </dgm:pt>
    <dgm:pt modelId="{4B2CD7F6-F142-4665-BB68-36E1064755B4}" type="parTrans" cxnId="{43CEB032-4674-41BA-927A-19270345F790}">
      <dgm:prSet/>
      <dgm:spPr/>
      <dgm:t>
        <a:bodyPr/>
        <a:lstStyle/>
        <a:p>
          <a:endParaRPr lang="ru-RU"/>
        </a:p>
      </dgm:t>
    </dgm:pt>
    <dgm:pt modelId="{6781C95D-DBCE-413A-A1A5-293C56A3120B}" type="sibTrans" cxnId="{43CEB032-4674-41BA-927A-19270345F790}">
      <dgm:prSet/>
      <dgm:spPr/>
      <dgm:t>
        <a:bodyPr/>
        <a:lstStyle/>
        <a:p>
          <a:endParaRPr lang="ru-RU"/>
        </a:p>
      </dgm:t>
    </dgm:pt>
    <dgm:pt modelId="{81501A8E-5A08-442B-9E8F-23C48D54218C}">
      <dgm:prSet phldrT="[Текст]" custT="1"/>
      <dgm:spPr/>
      <dgm:t>
        <a:bodyPr/>
        <a:lstStyle/>
        <a:p>
          <a:r>
            <a:rPr lang="ru-RU" sz="1500" dirty="0" smtClean="0"/>
            <a:t>Музыкальные;</a:t>
          </a:r>
        </a:p>
        <a:p>
          <a:r>
            <a:rPr lang="ru-RU" sz="1500" dirty="0" smtClean="0"/>
            <a:t>Театральные;</a:t>
          </a:r>
        </a:p>
        <a:p>
          <a:r>
            <a:rPr lang="ru-RU" sz="1500" dirty="0" smtClean="0"/>
            <a:t>Литературные.</a:t>
          </a:r>
        </a:p>
      </dgm:t>
    </dgm:pt>
    <dgm:pt modelId="{C753ACEB-1911-4550-95BB-222A2FA779DB}" type="parTrans" cxnId="{338C28B1-01D8-4062-BE71-9528B7F46884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01015C0-2CDA-4895-AA72-6E8248F01B06}" type="sibTrans" cxnId="{338C28B1-01D8-4062-BE71-9528B7F46884}">
      <dgm:prSet/>
      <dgm:spPr/>
      <dgm:t>
        <a:bodyPr/>
        <a:lstStyle/>
        <a:p>
          <a:endParaRPr lang="ru-RU"/>
        </a:p>
      </dgm:t>
    </dgm:pt>
    <dgm:pt modelId="{C6C78DC8-C861-4DE1-AAF2-E445CEE54481}">
      <dgm:prSet phldrT="[Текст]" custT="1"/>
      <dgm:spPr/>
      <dgm:t>
        <a:bodyPr/>
        <a:lstStyle/>
        <a:p>
          <a:r>
            <a:rPr lang="ru-RU" sz="1500" dirty="0" smtClean="0"/>
            <a:t>Физкультурные;</a:t>
          </a:r>
        </a:p>
        <a:p>
          <a:r>
            <a:rPr lang="ru-RU" sz="1500" dirty="0" smtClean="0"/>
            <a:t>Спортивные;</a:t>
          </a:r>
        </a:p>
        <a:p>
          <a:r>
            <a:rPr lang="ru-RU" sz="1500" dirty="0" smtClean="0"/>
            <a:t>Военно-прикладные;</a:t>
          </a:r>
        </a:p>
        <a:p>
          <a:r>
            <a:rPr lang="ru-RU" sz="1500" dirty="0" smtClean="0"/>
            <a:t>Туристические;</a:t>
          </a:r>
        </a:p>
        <a:p>
          <a:r>
            <a:rPr lang="ru-RU" sz="1500" dirty="0" smtClean="0"/>
            <a:t>Народные.</a:t>
          </a:r>
          <a:endParaRPr lang="ru-RU" sz="1500" dirty="0"/>
        </a:p>
      </dgm:t>
    </dgm:pt>
    <dgm:pt modelId="{36DF834A-B47A-4FB6-B94B-C40689A4EF4C}" type="parTrans" cxnId="{44817E01-FA45-4813-A37E-33F8AB656041}">
      <dgm:prSet/>
      <dgm:spPr/>
      <dgm:t>
        <a:bodyPr/>
        <a:lstStyle/>
        <a:p>
          <a:endParaRPr lang="ru-RU"/>
        </a:p>
      </dgm:t>
    </dgm:pt>
    <dgm:pt modelId="{BD5448A0-5DB1-44F7-A685-4D5812CFF471}" type="sibTrans" cxnId="{44817E01-FA45-4813-A37E-33F8AB656041}">
      <dgm:prSet/>
      <dgm:spPr/>
      <dgm:t>
        <a:bodyPr/>
        <a:lstStyle/>
        <a:p>
          <a:endParaRPr lang="ru-RU"/>
        </a:p>
      </dgm:t>
    </dgm:pt>
    <dgm:pt modelId="{4A6F1B57-30EF-46B1-9B5C-810519FD5D1A}">
      <dgm:prSet custT="1"/>
      <dgm:spPr/>
      <dgm:t>
        <a:bodyPr/>
        <a:lstStyle/>
        <a:p>
          <a:r>
            <a:rPr lang="ru-RU" sz="1500" dirty="0" smtClean="0"/>
            <a:t>Обществоведческие;</a:t>
          </a:r>
        </a:p>
        <a:p>
          <a:r>
            <a:rPr lang="ru-RU" sz="1500" dirty="0" smtClean="0"/>
            <a:t>Экономические;</a:t>
          </a:r>
        </a:p>
        <a:p>
          <a:r>
            <a:rPr lang="ru-RU" sz="1500" dirty="0" smtClean="0"/>
            <a:t>Управленческие;</a:t>
          </a:r>
        </a:p>
        <a:p>
          <a:r>
            <a:rPr lang="ru-RU" sz="1500" dirty="0" smtClean="0"/>
            <a:t>Коммерческие.</a:t>
          </a:r>
        </a:p>
      </dgm:t>
    </dgm:pt>
    <dgm:pt modelId="{71650BDB-9B8D-4BC9-B759-47B129547226}" type="parTrans" cxnId="{83020B55-20D2-4222-8841-28DC2DF08417}">
      <dgm:prSet/>
      <dgm:spPr/>
      <dgm:t>
        <a:bodyPr/>
        <a:lstStyle/>
        <a:p>
          <a:endParaRPr lang="ru-RU"/>
        </a:p>
      </dgm:t>
    </dgm:pt>
    <dgm:pt modelId="{272FC468-4EE4-4CB3-926C-563663E150F9}" type="sibTrans" cxnId="{83020B55-20D2-4222-8841-28DC2DF08417}">
      <dgm:prSet/>
      <dgm:spPr/>
      <dgm:t>
        <a:bodyPr/>
        <a:lstStyle/>
        <a:p>
          <a:endParaRPr lang="ru-RU"/>
        </a:p>
      </dgm:t>
    </dgm:pt>
    <dgm:pt modelId="{7B1DD399-0C17-46ED-A923-50EF6B3F3739}" type="pres">
      <dgm:prSet presAssocID="{25EC8A8D-FD3B-4C5B-B676-6F5860B254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8F64A06-4E7F-412E-A5B0-1756878E2ACB}" type="pres">
      <dgm:prSet presAssocID="{0281B159-B0DF-4A6F-A25E-0408019D69D6}" presName="hierRoot1" presStyleCnt="0"/>
      <dgm:spPr/>
    </dgm:pt>
    <dgm:pt modelId="{28379498-D032-4A0C-9E3D-D512CE3450BA}" type="pres">
      <dgm:prSet presAssocID="{0281B159-B0DF-4A6F-A25E-0408019D69D6}" presName="composite" presStyleCnt="0"/>
      <dgm:spPr/>
    </dgm:pt>
    <dgm:pt modelId="{304B8030-C18F-4479-AEA5-A73F4A2B2FAC}" type="pres">
      <dgm:prSet presAssocID="{0281B159-B0DF-4A6F-A25E-0408019D69D6}" presName="background" presStyleLbl="node0" presStyleIdx="0" presStyleCnt="1"/>
      <dgm:spPr/>
    </dgm:pt>
    <dgm:pt modelId="{0677B03E-B066-4907-BF1E-629F84C21F56}" type="pres">
      <dgm:prSet presAssocID="{0281B159-B0DF-4A6F-A25E-0408019D69D6}" presName="text" presStyleLbl="fgAcc0" presStyleIdx="0" presStyleCnt="1" custScaleX="413532" custScaleY="151323" custLinFactY="-23175" custLinFactNeighborX="9808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3E6AF6-65D8-4C04-AC41-C95C78E9F2F0}" type="pres">
      <dgm:prSet presAssocID="{0281B159-B0DF-4A6F-A25E-0408019D69D6}" presName="hierChild2" presStyleCnt="0"/>
      <dgm:spPr/>
    </dgm:pt>
    <dgm:pt modelId="{3A2C93AC-FC78-4733-BE79-EE6EA8E658BA}" type="pres">
      <dgm:prSet presAssocID="{4B2CD7F6-F142-4665-BB68-36E1064755B4}" presName="Name10" presStyleLbl="parChTrans1D2" presStyleIdx="0" presStyleCnt="4"/>
      <dgm:spPr/>
      <dgm:t>
        <a:bodyPr/>
        <a:lstStyle/>
        <a:p>
          <a:endParaRPr lang="ru-RU"/>
        </a:p>
      </dgm:t>
    </dgm:pt>
    <dgm:pt modelId="{2E4F0018-D82E-451F-9419-BE6D600E191F}" type="pres">
      <dgm:prSet presAssocID="{96A5941C-2175-4D00-80C8-6B3EA4F3AC76}" presName="hierRoot2" presStyleCnt="0"/>
      <dgm:spPr/>
    </dgm:pt>
    <dgm:pt modelId="{CF2D44A3-8256-4520-9CE2-FC53EC029128}" type="pres">
      <dgm:prSet presAssocID="{96A5941C-2175-4D00-80C8-6B3EA4F3AC76}" presName="composite2" presStyleCnt="0"/>
      <dgm:spPr/>
    </dgm:pt>
    <dgm:pt modelId="{ADD4CB95-3ACC-475E-996A-BC1D2F278775}" type="pres">
      <dgm:prSet presAssocID="{96A5941C-2175-4D00-80C8-6B3EA4F3AC76}" presName="background2" presStyleLbl="asst1" presStyleIdx="0" presStyleCnt="1"/>
      <dgm:spPr/>
    </dgm:pt>
    <dgm:pt modelId="{51BA6A25-EDA3-4FE1-9BD8-A8319CC7B883}" type="pres">
      <dgm:prSet presAssocID="{96A5941C-2175-4D00-80C8-6B3EA4F3AC76}" presName="text2" presStyleLbl="fgAcc2" presStyleIdx="0" presStyleCnt="4" custScaleX="153852" custScaleY="2802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257C49-E74A-4620-A8D4-BCFA596FC9D1}" type="pres">
      <dgm:prSet presAssocID="{96A5941C-2175-4D00-80C8-6B3EA4F3AC76}" presName="hierChild3" presStyleCnt="0"/>
      <dgm:spPr/>
    </dgm:pt>
    <dgm:pt modelId="{EF0FBD42-3722-40A2-A613-C911F3C7F73B}" type="pres">
      <dgm:prSet presAssocID="{C753ACEB-1911-4550-95BB-222A2FA779DB}" presName="Name10" presStyleLbl="parChTrans1D2" presStyleIdx="1" presStyleCnt="4"/>
      <dgm:spPr/>
      <dgm:t>
        <a:bodyPr/>
        <a:lstStyle/>
        <a:p>
          <a:endParaRPr lang="ru-RU"/>
        </a:p>
      </dgm:t>
    </dgm:pt>
    <dgm:pt modelId="{0EE60520-DFBB-4A4C-AF6E-0861E23C29BF}" type="pres">
      <dgm:prSet presAssocID="{81501A8E-5A08-442B-9E8F-23C48D54218C}" presName="hierRoot2" presStyleCnt="0"/>
      <dgm:spPr/>
    </dgm:pt>
    <dgm:pt modelId="{B0A40B68-214C-402B-84B8-4E58278D4D82}" type="pres">
      <dgm:prSet presAssocID="{81501A8E-5A08-442B-9E8F-23C48D54218C}" presName="composite2" presStyleCnt="0"/>
      <dgm:spPr/>
    </dgm:pt>
    <dgm:pt modelId="{49FA18B5-4D87-4D93-8556-DE55F0688D14}" type="pres">
      <dgm:prSet presAssocID="{81501A8E-5A08-442B-9E8F-23C48D54218C}" presName="background2" presStyleLbl="node2" presStyleIdx="0" presStyleCnt="3"/>
      <dgm:spPr/>
    </dgm:pt>
    <dgm:pt modelId="{9B9112C0-60C1-42BF-BAEC-4300CB4ADC4A}" type="pres">
      <dgm:prSet presAssocID="{81501A8E-5A08-442B-9E8F-23C48D54218C}" presName="text2" presStyleLbl="fgAcc2" presStyleIdx="1" presStyleCnt="4" custScaleX="140496" custScaleY="2802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748DA2-695B-4705-B54A-61150E613BF2}" type="pres">
      <dgm:prSet presAssocID="{81501A8E-5A08-442B-9E8F-23C48D54218C}" presName="hierChild3" presStyleCnt="0"/>
      <dgm:spPr/>
    </dgm:pt>
    <dgm:pt modelId="{2DED7C3A-16B8-4C8B-8338-1CC0C96F2D58}" type="pres">
      <dgm:prSet presAssocID="{36DF834A-B47A-4FB6-B94B-C40689A4EF4C}" presName="Name10" presStyleLbl="parChTrans1D2" presStyleIdx="2" presStyleCnt="4"/>
      <dgm:spPr/>
      <dgm:t>
        <a:bodyPr/>
        <a:lstStyle/>
        <a:p>
          <a:endParaRPr lang="ru-RU"/>
        </a:p>
      </dgm:t>
    </dgm:pt>
    <dgm:pt modelId="{CD828771-F172-41BA-9A4F-817C78702038}" type="pres">
      <dgm:prSet presAssocID="{C6C78DC8-C861-4DE1-AAF2-E445CEE54481}" presName="hierRoot2" presStyleCnt="0"/>
      <dgm:spPr/>
    </dgm:pt>
    <dgm:pt modelId="{7B1FA71E-933C-4EFE-B8DD-B334230B4CA7}" type="pres">
      <dgm:prSet presAssocID="{C6C78DC8-C861-4DE1-AAF2-E445CEE54481}" presName="composite2" presStyleCnt="0"/>
      <dgm:spPr/>
    </dgm:pt>
    <dgm:pt modelId="{0E4FEC1D-18C2-4C19-88D8-2053C5B7FA87}" type="pres">
      <dgm:prSet presAssocID="{C6C78DC8-C861-4DE1-AAF2-E445CEE54481}" presName="background2" presStyleLbl="node2" presStyleIdx="1" presStyleCnt="3"/>
      <dgm:spPr/>
    </dgm:pt>
    <dgm:pt modelId="{F423BAD0-8046-4523-BFBF-2529B0BDF292}" type="pres">
      <dgm:prSet presAssocID="{C6C78DC8-C861-4DE1-AAF2-E445CEE54481}" presName="text2" presStyleLbl="fgAcc2" presStyleIdx="2" presStyleCnt="4" custScaleX="143419" custScaleY="2802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56A23D-8650-4EE6-990A-C9DA8EE8F4E3}" type="pres">
      <dgm:prSet presAssocID="{C6C78DC8-C861-4DE1-AAF2-E445CEE54481}" presName="hierChild3" presStyleCnt="0"/>
      <dgm:spPr/>
    </dgm:pt>
    <dgm:pt modelId="{D0142413-17CD-4C30-824B-9B88FBEE0213}" type="pres">
      <dgm:prSet presAssocID="{71650BDB-9B8D-4BC9-B759-47B129547226}" presName="Name10" presStyleLbl="parChTrans1D2" presStyleIdx="3" presStyleCnt="4"/>
      <dgm:spPr/>
      <dgm:t>
        <a:bodyPr/>
        <a:lstStyle/>
        <a:p>
          <a:endParaRPr lang="ru-RU"/>
        </a:p>
      </dgm:t>
    </dgm:pt>
    <dgm:pt modelId="{AE09895B-886C-4387-8CBA-87ED0E2E3555}" type="pres">
      <dgm:prSet presAssocID="{4A6F1B57-30EF-46B1-9B5C-810519FD5D1A}" presName="hierRoot2" presStyleCnt="0"/>
      <dgm:spPr/>
    </dgm:pt>
    <dgm:pt modelId="{08A0FAFB-6458-4452-89AC-7C38929653E2}" type="pres">
      <dgm:prSet presAssocID="{4A6F1B57-30EF-46B1-9B5C-810519FD5D1A}" presName="composite2" presStyleCnt="0"/>
      <dgm:spPr/>
    </dgm:pt>
    <dgm:pt modelId="{FFED780E-534E-44A8-B730-B0D43380A3D6}" type="pres">
      <dgm:prSet presAssocID="{4A6F1B57-30EF-46B1-9B5C-810519FD5D1A}" presName="background2" presStyleLbl="node2" presStyleIdx="2" presStyleCnt="3"/>
      <dgm:spPr/>
    </dgm:pt>
    <dgm:pt modelId="{866100AF-0520-4930-95D8-03160916D412}" type="pres">
      <dgm:prSet presAssocID="{4A6F1B57-30EF-46B1-9B5C-810519FD5D1A}" presName="text2" presStyleLbl="fgAcc2" presStyleIdx="3" presStyleCnt="4" custScaleX="159663" custScaleY="2824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C00783-B022-46EE-8A5C-5792F8E331DB}" type="pres">
      <dgm:prSet presAssocID="{4A6F1B57-30EF-46B1-9B5C-810519FD5D1A}" presName="hierChild3" presStyleCnt="0"/>
      <dgm:spPr/>
    </dgm:pt>
  </dgm:ptLst>
  <dgm:cxnLst>
    <dgm:cxn modelId="{81B8967C-DEF9-42A5-8B8D-8C4B585CDFB5}" srcId="{25EC8A8D-FD3B-4C5B-B676-6F5860B25408}" destId="{0281B159-B0DF-4A6F-A25E-0408019D69D6}" srcOrd="0" destOrd="0" parTransId="{BE593809-A805-47A2-B59B-336B2FE780D2}" sibTransId="{B93EA0BD-CBA7-4AE0-830A-79C2FD26A9D2}"/>
    <dgm:cxn modelId="{83020B55-20D2-4222-8841-28DC2DF08417}" srcId="{0281B159-B0DF-4A6F-A25E-0408019D69D6}" destId="{4A6F1B57-30EF-46B1-9B5C-810519FD5D1A}" srcOrd="3" destOrd="0" parTransId="{71650BDB-9B8D-4BC9-B759-47B129547226}" sibTransId="{272FC468-4EE4-4CB3-926C-563663E150F9}"/>
    <dgm:cxn modelId="{3FCFA641-1188-4A8F-9B52-B678F7AA40D9}" type="presOf" srcId="{36DF834A-B47A-4FB6-B94B-C40689A4EF4C}" destId="{2DED7C3A-16B8-4C8B-8338-1CC0C96F2D58}" srcOrd="0" destOrd="0" presId="urn:microsoft.com/office/officeart/2005/8/layout/hierarchy1"/>
    <dgm:cxn modelId="{F82C6483-DD11-40E1-BBFA-7A73A329D8B5}" type="presOf" srcId="{C6C78DC8-C861-4DE1-AAF2-E445CEE54481}" destId="{F423BAD0-8046-4523-BFBF-2529B0BDF292}" srcOrd="0" destOrd="0" presId="urn:microsoft.com/office/officeart/2005/8/layout/hierarchy1"/>
    <dgm:cxn modelId="{AAE01A93-AA36-492D-B546-EE51F61C815A}" type="presOf" srcId="{96A5941C-2175-4D00-80C8-6B3EA4F3AC76}" destId="{51BA6A25-EDA3-4FE1-9BD8-A8319CC7B883}" srcOrd="0" destOrd="0" presId="urn:microsoft.com/office/officeart/2005/8/layout/hierarchy1"/>
    <dgm:cxn modelId="{44817E01-FA45-4813-A37E-33F8AB656041}" srcId="{0281B159-B0DF-4A6F-A25E-0408019D69D6}" destId="{C6C78DC8-C861-4DE1-AAF2-E445CEE54481}" srcOrd="2" destOrd="0" parTransId="{36DF834A-B47A-4FB6-B94B-C40689A4EF4C}" sibTransId="{BD5448A0-5DB1-44F7-A685-4D5812CFF471}"/>
    <dgm:cxn modelId="{43CEB032-4674-41BA-927A-19270345F790}" srcId="{0281B159-B0DF-4A6F-A25E-0408019D69D6}" destId="{96A5941C-2175-4D00-80C8-6B3EA4F3AC76}" srcOrd="0" destOrd="0" parTransId="{4B2CD7F6-F142-4665-BB68-36E1064755B4}" sibTransId="{6781C95D-DBCE-413A-A1A5-293C56A3120B}"/>
    <dgm:cxn modelId="{8C6A6CD3-326B-470B-9CE0-5BF49E1371F8}" type="presOf" srcId="{81501A8E-5A08-442B-9E8F-23C48D54218C}" destId="{9B9112C0-60C1-42BF-BAEC-4300CB4ADC4A}" srcOrd="0" destOrd="0" presId="urn:microsoft.com/office/officeart/2005/8/layout/hierarchy1"/>
    <dgm:cxn modelId="{D98FE137-AF87-4997-9D2C-4986679CCFE6}" type="presOf" srcId="{4A6F1B57-30EF-46B1-9B5C-810519FD5D1A}" destId="{866100AF-0520-4930-95D8-03160916D412}" srcOrd="0" destOrd="0" presId="urn:microsoft.com/office/officeart/2005/8/layout/hierarchy1"/>
    <dgm:cxn modelId="{69F704C2-8987-4649-BD42-5CAFFE077941}" type="presOf" srcId="{25EC8A8D-FD3B-4C5B-B676-6F5860B25408}" destId="{7B1DD399-0C17-46ED-A923-50EF6B3F3739}" srcOrd="0" destOrd="0" presId="urn:microsoft.com/office/officeart/2005/8/layout/hierarchy1"/>
    <dgm:cxn modelId="{338C28B1-01D8-4062-BE71-9528B7F46884}" srcId="{0281B159-B0DF-4A6F-A25E-0408019D69D6}" destId="{81501A8E-5A08-442B-9E8F-23C48D54218C}" srcOrd="1" destOrd="0" parTransId="{C753ACEB-1911-4550-95BB-222A2FA779DB}" sibTransId="{701015C0-2CDA-4895-AA72-6E8248F01B06}"/>
    <dgm:cxn modelId="{1D19F969-281D-41FA-A505-B33E0938EBE7}" type="presOf" srcId="{0281B159-B0DF-4A6F-A25E-0408019D69D6}" destId="{0677B03E-B066-4907-BF1E-629F84C21F56}" srcOrd="0" destOrd="0" presId="urn:microsoft.com/office/officeart/2005/8/layout/hierarchy1"/>
    <dgm:cxn modelId="{EE3BEA6B-0D89-4C12-A556-ABE8F7DAECEF}" type="presOf" srcId="{4B2CD7F6-F142-4665-BB68-36E1064755B4}" destId="{3A2C93AC-FC78-4733-BE79-EE6EA8E658BA}" srcOrd="0" destOrd="0" presId="urn:microsoft.com/office/officeart/2005/8/layout/hierarchy1"/>
    <dgm:cxn modelId="{A1AB11CB-A9A1-4D02-84BF-CEF3F87CED2E}" type="presOf" srcId="{71650BDB-9B8D-4BC9-B759-47B129547226}" destId="{D0142413-17CD-4C30-824B-9B88FBEE0213}" srcOrd="0" destOrd="0" presId="urn:microsoft.com/office/officeart/2005/8/layout/hierarchy1"/>
    <dgm:cxn modelId="{CFAAF37E-16E6-418B-AFC9-02A4CA8EBE17}" type="presOf" srcId="{C753ACEB-1911-4550-95BB-222A2FA779DB}" destId="{EF0FBD42-3722-40A2-A613-C911F3C7F73B}" srcOrd="0" destOrd="0" presId="urn:microsoft.com/office/officeart/2005/8/layout/hierarchy1"/>
    <dgm:cxn modelId="{E7FAC4A8-42C1-4E41-9E77-DD3D4044168D}" type="presParOf" srcId="{7B1DD399-0C17-46ED-A923-50EF6B3F3739}" destId="{B8F64A06-4E7F-412E-A5B0-1756878E2ACB}" srcOrd="0" destOrd="0" presId="urn:microsoft.com/office/officeart/2005/8/layout/hierarchy1"/>
    <dgm:cxn modelId="{AD996760-3B86-4A3B-A42D-9EA97F35E80E}" type="presParOf" srcId="{B8F64A06-4E7F-412E-A5B0-1756878E2ACB}" destId="{28379498-D032-4A0C-9E3D-D512CE3450BA}" srcOrd="0" destOrd="0" presId="urn:microsoft.com/office/officeart/2005/8/layout/hierarchy1"/>
    <dgm:cxn modelId="{EA2890D6-11A9-4137-BE40-2C7C8441FF81}" type="presParOf" srcId="{28379498-D032-4A0C-9E3D-D512CE3450BA}" destId="{304B8030-C18F-4479-AEA5-A73F4A2B2FAC}" srcOrd="0" destOrd="0" presId="urn:microsoft.com/office/officeart/2005/8/layout/hierarchy1"/>
    <dgm:cxn modelId="{E0E736AC-25F9-448E-9568-A968995AF926}" type="presParOf" srcId="{28379498-D032-4A0C-9E3D-D512CE3450BA}" destId="{0677B03E-B066-4907-BF1E-629F84C21F56}" srcOrd="1" destOrd="0" presId="urn:microsoft.com/office/officeart/2005/8/layout/hierarchy1"/>
    <dgm:cxn modelId="{7B26B9CA-209D-44AA-8A91-FEAD93885E6B}" type="presParOf" srcId="{B8F64A06-4E7F-412E-A5B0-1756878E2ACB}" destId="{1B3E6AF6-65D8-4C04-AC41-C95C78E9F2F0}" srcOrd="1" destOrd="0" presId="urn:microsoft.com/office/officeart/2005/8/layout/hierarchy1"/>
    <dgm:cxn modelId="{CDAD9A91-97FB-4F85-A967-6DC2F47822A2}" type="presParOf" srcId="{1B3E6AF6-65D8-4C04-AC41-C95C78E9F2F0}" destId="{3A2C93AC-FC78-4733-BE79-EE6EA8E658BA}" srcOrd="0" destOrd="0" presId="urn:microsoft.com/office/officeart/2005/8/layout/hierarchy1"/>
    <dgm:cxn modelId="{4961913F-85AB-4C0B-AB4C-22486CFFC7C7}" type="presParOf" srcId="{1B3E6AF6-65D8-4C04-AC41-C95C78E9F2F0}" destId="{2E4F0018-D82E-451F-9419-BE6D600E191F}" srcOrd="1" destOrd="0" presId="urn:microsoft.com/office/officeart/2005/8/layout/hierarchy1"/>
    <dgm:cxn modelId="{1BFC7305-2F39-446F-A15F-D077B6A4DDDB}" type="presParOf" srcId="{2E4F0018-D82E-451F-9419-BE6D600E191F}" destId="{CF2D44A3-8256-4520-9CE2-FC53EC029128}" srcOrd="0" destOrd="0" presId="urn:microsoft.com/office/officeart/2005/8/layout/hierarchy1"/>
    <dgm:cxn modelId="{7E903CC9-42AE-46F2-AEE8-8D2B78E65130}" type="presParOf" srcId="{CF2D44A3-8256-4520-9CE2-FC53EC029128}" destId="{ADD4CB95-3ACC-475E-996A-BC1D2F278775}" srcOrd="0" destOrd="0" presId="urn:microsoft.com/office/officeart/2005/8/layout/hierarchy1"/>
    <dgm:cxn modelId="{E4030FF9-7946-45D7-B2CC-1CB40319EA31}" type="presParOf" srcId="{CF2D44A3-8256-4520-9CE2-FC53EC029128}" destId="{51BA6A25-EDA3-4FE1-9BD8-A8319CC7B883}" srcOrd="1" destOrd="0" presId="urn:microsoft.com/office/officeart/2005/8/layout/hierarchy1"/>
    <dgm:cxn modelId="{59B357C0-6E65-4DC5-A3D7-A44F6559F76C}" type="presParOf" srcId="{2E4F0018-D82E-451F-9419-BE6D600E191F}" destId="{F0257C49-E74A-4620-A8D4-BCFA596FC9D1}" srcOrd="1" destOrd="0" presId="urn:microsoft.com/office/officeart/2005/8/layout/hierarchy1"/>
    <dgm:cxn modelId="{753D78F8-B061-4C1E-97DF-06F264EBCFF0}" type="presParOf" srcId="{1B3E6AF6-65D8-4C04-AC41-C95C78E9F2F0}" destId="{EF0FBD42-3722-40A2-A613-C911F3C7F73B}" srcOrd="2" destOrd="0" presId="urn:microsoft.com/office/officeart/2005/8/layout/hierarchy1"/>
    <dgm:cxn modelId="{8E6EE962-4249-4D8B-B89D-63A49BC8F421}" type="presParOf" srcId="{1B3E6AF6-65D8-4C04-AC41-C95C78E9F2F0}" destId="{0EE60520-DFBB-4A4C-AF6E-0861E23C29BF}" srcOrd="3" destOrd="0" presId="urn:microsoft.com/office/officeart/2005/8/layout/hierarchy1"/>
    <dgm:cxn modelId="{4E22F363-9927-4ED2-BFDD-3D491276037A}" type="presParOf" srcId="{0EE60520-DFBB-4A4C-AF6E-0861E23C29BF}" destId="{B0A40B68-214C-402B-84B8-4E58278D4D82}" srcOrd="0" destOrd="0" presId="urn:microsoft.com/office/officeart/2005/8/layout/hierarchy1"/>
    <dgm:cxn modelId="{7764D818-CD36-4C37-B02D-C7B898DC75F2}" type="presParOf" srcId="{B0A40B68-214C-402B-84B8-4E58278D4D82}" destId="{49FA18B5-4D87-4D93-8556-DE55F0688D14}" srcOrd="0" destOrd="0" presId="urn:microsoft.com/office/officeart/2005/8/layout/hierarchy1"/>
    <dgm:cxn modelId="{273534BF-6BDE-4EE7-884B-4076A2F1CB21}" type="presParOf" srcId="{B0A40B68-214C-402B-84B8-4E58278D4D82}" destId="{9B9112C0-60C1-42BF-BAEC-4300CB4ADC4A}" srcOrd="1" destOrd="0" presId="urn:microsoft.com/office/officeart/2005/8/layout/hierarchy1"/>
    <dgm:cxn modelId="{74FC53E2-0FDA-4B2B-9435-F4637AE09497}" type="presParOf" srcId="{0EE60520-DFBB-4A4C-AF6E-0861E23C29BF}" destId="{A6748DA2-695B-4705-B54A-61150E613BF2}" srcOrd="1" destOrd="0" presId="urn:microsoft.com/office/officeart/2005/8/layout/hierarchy1"/>
    <dgm:cxn modelId="{C8042656-E639-44FD-B95C-91445FB7EEBB}" type="presParOf" srcId="{1B3E6AF6-65D8-4C04-AC41-C95C78E9F2F0}" destId="{2DED7C3A-16B8-4C8B-8338-1CC0C96F2D58}" srcOrd="4" destOrd="0" presId="urn:microsoft.com/office/officeart/2005/8/layout/hierarchy1"/>
    <dgm:cxn modelId="{53DB5D66-36F2-4B5B-889F-C861052FD8B3}" type="presParOf" srcId="{1B3E6AF6-65D8-4C04-AC41-C95C78E9F2F0}" destId="{CD828771-F172-41BA-9A4F-817C78702038}" srcOrd="5" destOrd="0" presId="urn:microsoft.com/office/officeart/2005/8/layout/hierarchy1"/>
    <dgm:cxn modelId="{F8802311-3DDF-46B5-B163-C9FC93B8073E}" type="presParOf" srcId="{CD828771-F172-41BA-9A4F-817C78702038}" destId="{7B1FA71E-933C-4EFE-B8DD-B334230B4CA7}" srcOrd="0" destOrd="0" presId="urn:microsoft.com/office/officeart/2005/8/layout/hierarchy1"/>
    <dgm:cxn modelId="{C549B6B8-90BF-49F6-A304-5B49227E3B61}" type="presParOf" srcId="{7B1FA71E-933C-4EFE-B8DD-B334230B4CA7}" destId="{0E4FEC1D-18C2-4C19-88D8-2053C5B7FA87}" srcOrd="0" destOrd="0" presId="urn:microsoft.com/office/officeart/2005/8/layout/hierarchy1"/>
    <dgm:cxn modelId="{40F47270-7C36-4A81-A94B-9FD7F8ECE39E}" type="presParOf" srcId="{7B1FA71E-933C-4EFE-B8DD-B334230B4CA7}" destId="{F423BAD0-8046-4523-BFBF-2529B0BDF292}" srcOrd="1" destOrd="0" presId="urn:microsoft.com/office/officeart/2005/8/layout/hierarchy1"/>
    <dgm:cxn modelId="{82F79EF4-A0D2-4CAD-A0DC-1B090FD30395}" type="presParOf" srcId="{CD828771-F172-41BA-9A4F-817C78702038}" destId="{5756A23D-8650-4EE6-990A-C9DA8EE8F4E3}" srcOrd="1" destOrd="0" presId="urn:microsoft.com/office/officeart/2005/8/layout/hierarchy1"/>
    <dgm:cxn modelId="{FAEA20C6-D563-4BF8-8CAC-505CC0F74B28}" type="presParOf" srcId="{1B3E6AF6-65D8-4C04-AC41-C95C78E9F2F0}" destId="{D0142413-17CD-4C30-824B-9B88FBEE0213}" srcOrd="6" destOrd="0" presId="urn:microsoft.com/office/officeart/2005/8/layout/hierarchy1"/>
    <dgm:cxn modelId="{8DB0E627-14EE-4887-BB55-32B4EAB89DEE}" type="presParOf" srcId="{1B3E6AF6-65D8-4C04-AC41-C95C78E9F2F0}" destId="{AE09895B-886C-4387-8CBA-87ED0E2E3555}" srcOrd="7" destOrd="0" presId="urn:microsoft.com/office/officeart/2005/8/layout/hierarchy1"/>
    <dgm:cxn modelId="{B6E3304D-68CF-4EA6-8FA1-933E17F3118C}" type="presParOf" srcId="{AE09895B-886C-4387-8CBA-87ED0E2E3555}" destId="{08A0FAFB-6458-4452-89AC-7C38929653E2}" srcOrd="0" destOrd="0" presId="urn:microsoft.com/office/officeart/2005/8/layout/hierarchy1"/>
    <dgm:cxn modelId="{68DB342E-112D-4B4B-8534-78D6CF098B6B}" type="presParOf" srcId="{08A0FAFB-6458-4452-89AC-7C38929653E2}" destId="{FFED780E-534E-44A8-B730-B0D43380A3D6}" srcOrd="0" destOrd="0" presId="urn:microsoft.com/office/officeart/2005/8/layout/hierarchy1"/>
    <dgm:cxn modelId="{7CB2E888-F87D-409E-8B55-0D2804300727}" type="presParOf" srcId="{08A0FAFB-6458-4452-89AC-7C38929653E2}" destId="{866100AF-0520-4930-95D8-03160916D412}" srcOrd="1" destOrd="0" presId="urn:microsoft.com/office/officeart/2005/8/layout/hierarchy1"/>
    <dgm:cxn modelId="{6911C69A-D37B-4378-8393-670F0428555D}" type="presParOf" srcId="{AE09895B-886C-4387-8CBA-87ED0E2E3555}" destId="{3AC00783-B022-46EE-8A5C-5792F8E331D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EC8A8D-FD3B-4C5B-B676-6F5860B25408}" type="doc">
      <dgm:prSet loTypeId="urn:microsoft.com/office/officeart/2005/8/layout/hierarchy6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281B159-B0DF-4A6F-A25E-0408019D69D6}">
      <dgm:prSet phldrT="[Текст]" custT="1"/>
      <dgm:spPr/>
      <dgm:t>
        <a:bodyPr/>
        <a:lstStyle/>
        <a:p>
          <a:r>
            <a:rPr lang="ru-RU" sz="3200" b="1" dirty="0" smtClean="0">
              <a:latin typeface="+mn-lt"/>
              <a:cs typeface="Times New Roman" pitchFamily="18" charset="0"/>
            </a:rPr>
            <a:t>Технология  игры</a:t>
          </a:r>
          <a:endParaRPr lang="ru-RU" sz="3200" b="1" dirty="0">
            <a:latin typeface="+mn-lt"/>
            <a:cs typeface="Times New Roman" pitchFamily="18" charset="0"/>
          </a:endParaRPr>
        </a:p>
      </dgm:t>
    </dgm:pt>
    <dgm:pt modelId="{BE593809-A805-47A2-B59B-336B2FE780D2}" type="parTrans" cxnId="{81B8967C-DEF9-42A5-8B8D-8C4B585CDFB5}">
      <dgm:prSet/>
      <dgm:spPr/>
      <dgm:t>
        <a:bodyPr/>
        <a:lstStyle/>
        <a:p>
          <a:endParaRPr lang="ru-RU"/>
        </a:p>
      </dgm:t>
    </dgm:pt>
    <dgm:pt modelId="{B93EA0BD-CBA7-4AE0-830A-79C2FD26A9D2}" type="sibTrans" cxnId="{81B8967C-DEF9-42A5-8B8D-8C4B585CDFB5}">
      <dgm:prSet/>
      <dgm:spPr/>
      <dgm:t>
        <a:bodyPr/>
        <a:lstStyle/>
        <a:p>
          <a:endParaRPr lang="ru-RU"/>
        </a:p>
      </dgm:t>
    </dgm:pt>
    <dgm:pt modelId="{96A5941C-2175-4D00-80C8-6B3EA4F3AC76}" type="asst">
      <dgm:prSet phldrT="[Текст]" custT="1"/>
      <dgm:spPr/>
      <dgm:t>
        <a:bodyPr anchor="t"/>
        <a:lstStyle/>
        <a:p>
          <a:pPr algn="ctr"/>
          <a:r>
            <a:rPr lang="ru-RU" sz="2800" b="1" dirty="0" smtClean="0"/>
            <a:t>Этап подготовки</a:t>
          </a:r>
        </a:p>
        <a:p>
          <a:pPr algn="ctr"/>
          <a:endParaRPr lang="ru-RU" sz="2000" b="1" dirty="0" smtClean="0"/>
        </a:p>
        <a:p>
          <a:pPr algn="l"/>
          <a:r>
            <a:rPr lang="ru-RU" sz="2000" b="0" dirty="0" smtClean="0"/>
            <a:t>- разработка игр;</a:t>
          </a:r>
        </a:p>
        <a:p>
          <a:pPr algn="l"/>
          <a:endParaRPr lang="ru-RU" sz="2000" b="0" dirty="0" smtClean="0"/>
        </a:p>
        <a:p>
          <a:pPr algn="ctr"/>
          <a:endParaRPr lang="ru-RU" sz="1100" dirty="0"/>
        </a:p>
      </dgm:t>
    </dgm:pt>
    <dgm:pt modelId="{4B2CD7F6-F142-4665-BB68-36E1064755B4}" type="parTrans" cxnId="{43CEB032-4674-41BA-927A-19270345F790}">
      <dgm:prSet/>
      <dgm:spPr/>
      <dgm:t>
        <a:bodyPr/>
        <a:lstStyle/>
        <a:p>
          <a:endParaRPr lang="ru-RU"/>
        </a:p>
      </dgm:t>
    </dgm:pt>
    <dgm:pt modelId="{6781C95D-DBCE-413A-A1A5-293C56A3120B}" type="sibTrans" cxnId="{43CEB032-4674-41BA-927A-19270345F790}">
      <dgm:prSet/>
      <dgm:spPr/>
      <dgm:t>
        <a:bodyPr/>
        <a:lstStyle/>
        <a:p>
          <a:endParaRPr lang="ru-RU"/>
        </a:p>
      </dgm:t>
    </dgm:pt>
    <dgm:pt modelId="{81501A8E-5A08-442B-9E8F-23C48D54218C}">
      <dgm:prSet phldrT="[Текст]" custT="1"/>
      <dgm:spPr/>
      <dgm:t>
        <a:bodyPr anchor="t"/>
        <a:lstStyle/>
        <a:p>
          <a:pPr algn="ctr"/>
          <a:r>
            <a:rPr lang="ru-RU" sz="2800" b="1" dirty="0" smtClean="0"/>
            <a:t>Этап проведения</a:t>
          </a:r>
        </a:p>
        <a:p>
          <a:pPr algn="ctr"/>
          <a:endParaRPr lang="ru-RU" sz="2000" b="1" dirty="0" smtClean="0"/>
        </a:p>
        <a:p>
          <a:pPr algn="just"/>
          <a:r>
            <a:rPr lang="ru-RU" sz="2000" b="0" dirty="0" smtClean="0"/>
            <a:t>- групповая работа над заданием</a:t>
          </a:r>
        </a:p>
        <a:p>
          <a:pPr algn="l"/>
          <a:endParaRPr lang="ru-RU" sz="2000" b="0" dirty="0" smtClean="0"/>
        </a:p>
      </dgm:t>
    </dgm:pt>
    <dgm:pt modelId="{C753ACEB-1911-4550-95BB-222A2FA779DB}" type="parTrans" cxnId="{338C28B1-01D8-4062-BE71-9528B7F46884}">
      <dgm:prSet/>
      <dgm:spPr/>
      <dgm:t>
        <a:bodyPr/>
        <a:lstStyle/>
        <a:p>
          <a:endParaRPr lang="ru-RU"/>
        </a:p>
      </dgm:t>
    </dgm:pt>
    <dgm:pt modelId="{701015C0-2CDA-4895-AA72-6E8248F01B06}" type="sibTrans" cxnId="{338C28B1-01D8-4062-BE71-9528B7F46884}">
      <dgm:prSet/>
      <dgm:spPr/>
      <dgm:t>
        <a:bodyPr/>
        <a:lstStyle/>
        <a:p>
          <a:endParaRPr lang="ru-RU"/>
        </a:p>
      </dgm:t>
    </dgm:pt>
    <dgm:pt modelId="{C6C78DC8-C861-4DE1-AAF2-E445CEE54481}">
      <dgm:prSet phldrT="[Текст]" custT="1"/>
      <dgm:spPr/>
      <dgm:t>
        <a:bodyPr anchor="t"/>
        <a:lstStyle/>
        <a:p>
          <a:pPr algn="ctr"/>
          <a:r>
            <a:rPr lang="ru-RU" sz="2800" b="1" dirty="0" smtClean="0"/>
            <a:t>Этап</a:t>
          </a:r>
          <a:r>
            <a:rPr lang="ru-RU" sz="2800" b="1" baseline="0" dirty="0" smtClean="0"/>
            <a:t> анализа, обобщения</a:t>
          </a:r>
        </a:p>
        <a:p>
          <a:pPr algn="ctr"/>
          <a:endParaRPr lang="ru-RU" sz="2000" b="1" baseline="0" dirty="0" smtClean="0"/>
        </a:p>
        <a:p>
          <a:pPr algn="l"/>
          <a:r>
            <a:rPr lang="ru-RU" sz="2000" b="0" baseline="0" dirty="0" smtClean="0"/>
            <a:t>- выход из игры;</a:t>
          </a:r>
        </a:p>
        <a:p>
          <a:pPr algn="l"/>
          <a:r>
            <a:rPr lang="ru-RU" sz="2000" b="0" baseline="0" dirty="0" smtClean="0"/>
            <a:t>- оценка и самооценка;</a:t>
          </a:r>
        </a:p>
        <a:p>
          <a:pPr algn="l"/>
          <a:r>
            <a:rPr lang="ru-RU" sz="2000" b="0" baseline="0" dirty="0" smtClean="0"/>
            <a:t>- рефлексия.</a:t>
          </a:r>
        </a:p>
        <a:p>
          <a:pPr algn="l"/>
          <a:endParaRPr lang="ru-RU" sz="2000" b="0" baseline="0" dirty="0" smtClean="0"/>
        </a:p>
        <a:p>
          <a:pPr algn="ctr"/>
          <a:endParaRPr lang="ru-RU" sz="2000" b="1" baseline="0" dirty="0" smtClean="0"/>
        </a:p>
        <a:p>
          <a:pPr algn="ctr"/>
          <a:endParaRPr lang="ru-RU" sz="2000" b="1" dirty="0"/>
        </a:p>
      </dgm:t>
    </dgm:pt>
    <dgm:pt modelId="{36DF834A-B47A-4FB6-B94B-C40689A4EF4C}" type="parTrans" cxnId="{44817E01-FA45-4813-A37E-33F8AB656041}">
      <dgm:prSet/>
      <dgm:spPr/>
      <dgm:t>
        <a:bodyPr/>
        <a:lstStyle/>
        <a:p>
          <a:endParaRPr lang="ru-RU"/>
        </a:p>
      </dgm:t>
    </dgm:pt>
    <dgm:pt modelId="{BD5448A0-5DB1-44F7-A685-4D5812CFF471}" type="sibTrans" cxnId="{44817E01-FA45-4813-A37E-33F8AB656041}">
      <dgm:prSet/>
      <dgm:spPr/>
      <dgm:t>
        <a:bodyPr/>
        <a:lstStyle/>
        <a:p>
          <a:endParaRPr lang="ru-RU"/>
        </a:p>
      </dgm:t>
    </dgm:pt>
    <dgm:pt modelId="{7A5DA0F6-9BBB-417F-B5C3-7DA393C33574}" type="pres">
      <dgm:prSet presAssocID="{25EC8A8D-FD3B-4C5B-B676-6F5860B2540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21BDA7-2862-4481-8037-5A2AE563DB7C}" type="pres">
      <dgm:prSet presAssocID="{25EC8A8D-FD3B-4C5B-B676-6F5860B25408}" presName="hierFlow" presStyleCnt="0"/>
      <dgm:spPr/>
      <dgm:t>
        <a:bodyPr/>
        <a:lstStyle/>
        <a:p>
          <a:endParaRPr lang="ru-RU"/>
        </a:p>
      </dgm:t>
    </dgm:pt>
    <dgm:pt modelId="{57CC819E-1068-4F54-B478-7DCE37F25D44}" type="pres">
      <dgm:prSet presAssocID="{25EC8A8D-FD3B-4C5B-B676-6F5860B25408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880530C-F1F8-4D80-9F48-90D6F0D526FB}" type="pres">
      <dgm:prSet presAssocID="{0281B159-B0DF-4A6F-A25E-0408019D69D6}" presName="Name14" presStyleCnt="0"/>
      <dgm:spPr/>
      <dgm:t>
        <a:bodyPr/>
        <a:lstStyle/>
        <a:p>
          <a:endParaRPr lang="ru-RU"/>
        </a:p>
      </dgm:t>
    </dgm:pt>
    <dgm:pt modelId="{CD9EA39C-41C6-45AC-90B8-A9D6D2D8DBFA}" type="pres">
      <dgm:prSet presAssocID="{0281B159-B0DF-4A6F-A25E-0408019D69D6}" presName="level1Shape" presStyleLbl="node0" presStyleIdx="0" presStyleCnt="1" custScaleX="2644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D94DE1-DCE0-42F0-9877-FE4373303A98}" type="pres">
      <dgm:prSet presAssocID="{0281B159-B0DF-4A6F-A25E-0408019D69D6}" presName="hierChild2" presStyleCnt="0"/>
      <dgm:spPr/>
      <dgm:t>
        <a:bodyPr/>
        <a:lstStyle/>
        <a:p>
          <a:endParaRPr lang="ru-RU"/>
        </a:p>
      </dgm:t>
    </dgm:pt>
    <dgm:pt modelId="{E772DBE9-804F-44E0-8EFA-DD658C1E7961}" type="pres">
      <dgm:prSet presAssocID="{4B2CD7F6-F142-4665-BB68-36E1064755B4}" presName="Name19" presStyleLbl="parChTrans1D2" presStyleIdx="0" presStyleCnt="3"/>
      <dgm:spPr/>
      <dgm:t>
        <a:bodyPr/>
        <a:lstStyle/>
        <a:p>
          <a:endParaRPr lang="ru-RU"/>
        </a:p>
      </dgm:t>
    </dgm:pt>
    <dgm:pt modelId="{3030129D-78D4-4A1C-8006-E1A4022CF09B}" type="pres">
      <dgm:prSet presAssocID="{96A5941C-2175-4D00-80C8-6B3EA4F3AC76}" presName="Name21" presStyleCnt="0"/>
      <dgm:spPr/>
      <dgm:t>
        <a:bodyPr/>
        <a:lstStyle/>
        <a:p>
          <a:endParaRPr lang="ru-RU"/>
        </a:p>
      </dgm:t>
    </dgm:pt>
    <dgm:pt modelId="{D1BF96DE-5007-42AA-B365-60793E24AD6D}" type="pres">
      <dgm:prSet presAssocID="{96A5941C-2175-4D00-80C8-6B3EA4F3AC76}" presName="level2Shape" presStyleLbl="asst1" presStyleIdx="0" presStyleCnt="1" custScaleX="127237" custScaleY="74853" custLinFactNeighborX="7364" custLinFactNeighborY="-5322"/>
      <dgm:spPr/>
      <dgm:t>
        <a:bodyPr/>
        <a:lstStyle/>
        <a:p>
          <a:endParaRPr lang="ru-RU"/>
        </a:p>
      </dgm:t>
    </dgm:pt>
    <dgm:pt modelId="{1DA1DA67-3907-45B3-BA47-8634BBEB944C}" type="pres">
      <dgm:prSet presAssocID="{96A5941C-2175-4D00-80C8-6B3EA4F3AC76}" presName="hierChild3" presStyleCnt="0"/>
      <dgm:spPr/>
      <dgm:t>
        <a:bodyPr/>
        <a:lstStyle/>
        <a:p>
          <a:endParaRPr lang="ru-RU"/>
        </a:p>
      </dgm:t>
    </dgm:pt>
    <dgm:pt modelId="{A7A6FA1D-96B2-497E-A33A-3358D0FEBE69}" type="pres">
      <dgm:prSet presAssocID="{C753ACEB-1911-4550-95BB-222A2FA779DB}" presName="Name19" presStyleLbl="parChTrans1D2" presStyleIdx="1" presStyleCnt="3"/>
      <dgm:spPr/>
      <dgm:t>
        <a:bodyPr/>
        <a:lstStyle/>
        <a:p>
          <a:endParaRPr lang="ru-RU"/>
        </a:p>
      </dgm:t>
    </dgm:pt>
    <dgm:pt modelId="{787AA597-6A3E-4D6C-8002-57204169C2FA}" type="pres">
      <dgm:prSet presAssocID="{81501A8E-5A08-442B-9E8F-23C48D54218C}" presName="Name21" presStyleCnt="0"/>
      <dgm:spPr/>
      <dgm:t>
        <a:bodyPr/>
        <a:lstStyle/>
        <a:p>
          <a:endParaRPr lang="ru-RU"/>
        </a:p>
      </dgm:t>
    </dgm:pt>
    <dgm:pt modelId="{4E324094-99A4-4802-9714-7E157F2166DF}" type="pres">
      <dgm:prSet presAssocID="{81501A8E-5A08-442B-9E8F-23C48D54218C}" presName="level2Shape" presStyleLbl="node2" presStyleIdx="0" presStyleCnt="2" custScaleX="141846" custScaleY="74195" custLinFactNeighborX="9387" custLinFactNeighborY="-5322"/>
      <dgm:spPr/>
      <dgm:t>
        <a:bodyPr/>
        <a:lstStyle/>
        <a:p>
          <a:endParaRPr lang="ru-RU"/>
        </a:p>
      </dgm:t>
    </dgm:pt>
    <dgm:pt modelId="{82ECA582-37BF-44C2-BE67-D84FA97628B9}" type="pres">
      <dgm:prSet presAssocID="{81501A8E-5A08-442B-9E8F-23C48D54218C}" presName="hierChild3" presStyleCnt="0"/>
      <dgm:spPr/>
      <dgm:t>
        <a:bodyPr/>
        <a:lstStyle/>
        <a:p>
          <a:endParaRPr lang="ru-RU"/>
        </a:p>
      </dgm:t>
    </dgm:pt>
    <dgm:pt modelId="{C6DB444D-FE3E-4E7A-B172-B4D16DA4DEA7}" type="pres">
      <dgm:prSet presAssocID="{36DF834A-B47A-4FB6-B94B-C40689A4EF4C}" presName="Name19" presStyleLbl="parChTrans1D2" presStyleIdx="2" presStyleCnt="3"/>
      <dgm:spPr/>
      <dgm:t>
        <a:bodyPr/>
        <a:lstStyle/>
        <a:p>
          <a:endParaRPr lang="ru-RU"/>
        </a:p>
      </dgm:t>
    </dgm:pt>
    <dgm:pt modelId="{9D4F6B41-C36B-4523-88CD-421977E07758}" type="pres">
      <dgm:prSet presAssocID="{C6C78DC8-C861-4DE1-AAF2-E445CEE54481}" presName="Name21" presStyleCnt="0"/>
      <dgm:spPr/>
      <dgm:t>
        <a:bodyPr/>
        <a:lstStyle/>
        <a:p>
          <a:endParaRPr lang="ru-RU"/>
        </a:p>
      </dgm:t>
    </dgm:pt>
    <dgm:pt modelId="{CC4FDCF1-FE7B-437E-ADAB-B6476BC1CE44}" type="pres">
      <dgm:prSet presAssocID="{C6C78DC8-C861-4DE1-AAF2-E445CEE54481}" presName="level2Shape" presStyleLbl="node2" presStyleIdx="1" presStyleCnt="2" custScaleX="144907" custScaleY="79356" custLinFactNeighborX="-6902" custLinFactNeighborY="-5322"/>
      <dgm:spPr/>
      <dgm:t>
        <a:bodyPr/>
        <a:lstStyle/>
        <a:p>
          <a:endParaRPr lang="ru-RU"/>
        </a:p>
      </dgm:t>
    </dgm:pt>
    <dgm:pt modelId="{ED7C4C37-E68D-472B-9784-D55BF854B948}" type="pres">
      <dgm:prSet presAssocID="{C6C78DC8-C861-4DE1-AAF2-E445CEE54481}" presName="hierChild3" presStyleCnt="0"/>
      <dgm:spPr/>
      <dgm:t>
        <a:bodyPr/>
        <a:lstStyle/>
        <a:p>
          <a:endParaRPr lang="ru-RU"/>
        </a:p>
      </dgm:t>
    </dgm:pt>
    <dgm:pt modelId="{3ECE079D-9C2B-4C54-93F2-DF5878571970}" type="pres">
      <dgm:prSet presAssocID="{25EC8A8D-FD3B-4C5B-B676-6F5860B25408}" presName="bgShapesFlow" presStyleCnt="0"/>
      <dgm:spPr/>
      <dgm:t>
        <a:bodyPr/>
        <a:lstStyle/>
        <a:p>
          <a:endParaRPr lang="ru-RU"/>
        </a:p>
      </dgm:t>
    </dgm:pt>
  </dgm:ptLst>
  <dgm:cxnLst>
    <dgm:cxn modelId="{81B8967C-DEF9-42A5-8B8D-8C4B585CDFB5}" srcId="{25EC8A8D-FD3B-4C5B-B676-6F5860B25408}" destId="{0281B159-B0DF-4A6F-A25E-0408019D69D6}" srcOrd="0" destOrd="0" parTransId="{BE593809-A805-47A2-B59B-336B2FE780D2}" sibTransId="{B93EA0BD-CBA7-4AE0-830A-79C2FD26A9D2}"/>
    <dgm:cxn modelId="{0C83D4AB-ABA0-440E-AB04-3B44537B8C8C}" type="presOf" srcId="{C6C78DC8-C861-4DE1-AAF2-E445CEE54481}" destId="{CC4FDCF1-FE7B-437E-ADAB-B6476BC1CE44}" srcOrd="0" destOrd="0" presId="urn:microsoft.com/office/officeart/2005/8/layout/hierarchy6"/>
    <dgm:cxn modelId="{3070CDB3-E4F0-47E9-91C2-73DA682686FD}" type="presOf" srcId="{36DF834A-B47A-4FB6-B94B-C40689A4EF4C}" destId="{C6DB444D-FE3E-4E7A-B172-B4D16DA4DEA7}" srcOrd="0" destOrd="0" presId="urn:microsoft.com/office/officeart/2005/8/layout/hierarchy6"/>
    <dgm:cxn modelId="{04225D85-3B57-413C-97D0-6DC84AD94287}" type="presOf" srcId="{0281B159-B0DF-4A6F-A25E-0408019D69D6}" destId="{CD9EA39C-41C6-45AC-90B8-A9D6D2D8DBFA}" srcOrd="0" destOrd="0" presId="urn:microsoft.com/office/officeart/2005/8/layout/hierarchy6"/>
    <dgm:cxn modelId="{E4387A5B-7166-4DBB-B161-714423575B26}" type="presOf" srcId="{C753ACEB-1911-4550-95BB-222A2FA779DB}" destId="{A7A6FA1D-96B2-497E-A33A-3358D0FEBE69}" srcOrd="0" destOrd="0" presId="urn:microsoft.com/office/officeart/2005/8/layout/hierarchy6"/>
    <dgm:cxn modelId="{A4A4EEC7-25F6-4752-8F23-B49185AFA912}" type="presOf" srcId="{25EC8A8D-FD3B-4C5B-B676-6F5860B25408}" destId="{7A5DA0F6-9BBB-417F-B5C3-7DA393C33574}" srcOrd="0" destOrd="0" presId="urn:microsoft.com/office/officeart/2005/8/layout/hierarchy6"/>
    <dgm:cxn modelId="{3CF5075B-8F2B-43D2-AA45-1587CD624205}" type="presOf" srcId="{4B2CD7F6-F142-4665-BB68-36E1064755B4}" destId="{E772DBE9-804F-44E0-8EFA-DD658C1E7961}" srcOrd="0" destOrd="0" presId="urn:microsoft.com/office/officeart/2005/8/layout/hierarchy6"/>
    <dgm:cxn modelId="{B3946448-7DE1-46D4-9EE4-F026E2935B2D}" type="presOf" srcId="{96A5941C-2175-4D00-80C8-6B3EA4F3AC76}" destId="{D1BF96DE-5007-42AA-B365-60793E24AD6D}" srcOrd="0" destOrd="0" presId="urn:microsoft.com/office/officeart/2005/8/layout/hierarchy6"/>
    <dgm:cxn modelId="{44817E01-FA45-4813-A37E-33F8AB656041}" srcId="{0281B159-B0DF-4A6F-A25E-0408019D69D6}" destId="{C6C78DC8-C861-4DE1-AAF2-E445CEE54481}" srcOrd="2" destOrd="0" parTransId="{36DF834A-B47A-4FB6-B94B-C40689A4EF4C}" sibTransId="{BD5448A0-5DB1-44F7-A685-4D5812CFF471}"/>
    <dgm:cxn modelId="{43CEB032-4674-41BA-927A-19270345F790}" srcId="{0281B159-B0DF-4A6F-A25E-0408019D69D6}" destId="{96A5941C-2175-4D00-80C8-6B3EA4F3AC76}" srcOrd="0" destOrd="0" parTransId="{4B2CD7F6-F142-4665-BB68-36E1064755B4}" sibTransId="{6781C95D-DBCE-413A-A1A5-293C56A3120B}"/>
    <dgm:cxn modelId="{338C28B1-01D8-4062-BE71-9528B7F46884}" srcId="{0281B159-B0DF-4A6F-A25E-0408019D69D6}" destId="{81501A8E-5A08-442B-9E8F-23C48D54218C}" srcOrd="1" destOrd="0" parTransId="{C753ACEB-1911-4550-95BB-222A2FA779DB}" sibTransId="{701015C0-2CDA-4895-AA72-6E8248F01B06}"/>
    <dgm:cxn modelId="{C03DA9CF-6402-4366-A555-D60368198049}" type="presOf" srcId="{81501A8E-5A08-442B-9E8F-23C48D54218C}" destId="{4E324094-99A4-4802-9714-7E157F2166DF}" srcOrd="0" destOrd="0" presId="urn:microsoft.com/office/officeart/2005/8/layout/hierarchy6"/>
    <dgm:cxn modelId="{6BB847A1-B2F2-4E40-ADB0-F94E3609A626}" type="presParOf" srcId="{7A5DA0F6-9BBB-417F-B5C3-7DA393C33574}" destId="{3221BDA7-2862-4481-8037-5A2AE563DB7C}" srcOrd="0" destOrd="0" presId="urn:microsoft.com/office/officeart/2005/8/layout/hierarchy6"/>
    <dgm:cxn modelId="{481EE6EF-863E-49BC-9B6F-E6CA32B871FB}" type="presParOf" srcId="{3221BDA7-2862-4481-8037-5A2AE563DB7C}" destId="{57CC819E-1068-4F54-B478-7DCE37F25D44}" srcOrd="0" destOrd="0" presId="urn:microsoft.com/office/officeart/2005/8/layout/hierarchy6"/>
    <dgm:cxn modelId="{6750AE8F-8C38-471B-AFB7-D6CF59E3B6C2}" type="presParOf" srcId="{57CC819E-1068-4F54-B478-7DCE37F25D44}" destId="{7880530C-F1F8-4D80-9F48-90D6F0D526FB}" srcOrd="0" destOrd="0" presId="urn:microsoft.com/office/officeart/2005/8/layout/hierarchy6"/>
    <dgm:cxn modelId="{C7B70AEF-F9ED-4625-AA9C-7CD80F0B41A0}" type="presParOf" srcId="{7880530C-F1F8-4D80-9F48-90D6F0D526FB}" destId="{CD9EA39C-41C6-45AC-90B8-A9D6D2D8DBFA}" srcOrd="0" destOrd="0" presId="urn:microsoft.com/office/officeart/2005/8/layout/hierarchy6"/>
    <dgm:cxn modelId="{96BF64E4-4F37-41A6-B709-CE85708293D2}" type="presParOf" srcId="{7880530C-F1F8-4D80-9F48-90D6F0D526FB}" destId="{5BD94DE1-DCE0-42F0-9877-FE4373303A98}" srcOrd="1" destOrd="0" presId="urn:microsoft.com/office/officeart/2005/8/layout/hierarchy6"/>
    <dgm:cxn modelId="{06DBCAAC-B34C-4E3C-A449-A8BAB0206FAE}" type="presParOf" srcId="{5BD94DE1-DCE0-42F0-9877-FE4373303A98}" destId="{E772DBE9-804F-44E0-8EFA-DD658C1E7961}" srcOrd="0" destOrd="0" presId="urn:microsoft.com/office/officeart/2005/8/layout/hierarchy6"/>
    <dgm:cxn modelId="{8BCD4578-91FD-4D82-B8CC-CBA0711E7CC5}" type="presParOf" srcId="{5BD94DE1-DCE0-42F0-9877-FE4373303A98}" destId="{3030129D-78D4-4A1C-8006-E1A4022CF09B}" srcOrd="1" destOrd="0" presId="urn:microsoft.com/office/officeart/2005/8/layout/hierarchy6"/>
    <dgm:cxn modelId="{CE139AA2-31E7-422C-A97B-6F7B5B9C982E}" type="presParOf" srcId="{3030129D-78D4-4A1C-8006-E1A4022CF09B}" destId="{D1BF96DE-5007-42AA-B365-60793E24AD6D}" srcOrd="0" destOrd="0" presId="urn:microsoft.com/office/officeart/2005/8/layout/hierarchy6"/>
    <dgm:cxn modelId="{460D82BC-7719-4C68-A49E-7EE5D26A380D}" type="presParOf" srcId="{3030129D-78D4-4A1C-8006-E1A4022CF09B}" destId="{1DA1DA67-3907-45B3-BA47-8634BBEB944C}" srcOrd="1" destOrd="0" presId="urn:microsoft.com/office/officeart/2005/8/layout/hierarchy6"/>
    <dgm:cxn modelId="{9E601803-DF03-4B52-B2B7-FAAB35FB6790}" type="presParOf" srcId="{5BD94DE1-DCE0-42F0-9877-FE4373303A98}" destId="{A7A6FA1D-96B2-497E-A33A-3358D0FEBE69}" srcOrd="2" destOrd="0" presId="urn:microsoft.com/office/officeart/2005/8/layout/hierarchy6"/>
    <dgm:cxn modelId="{E7017E37-810C-40D7-8F36-C9EACBECC81E}" type="presParOf" srcId="{5BD94DE1-DCE0-42F0-9877-FE4373303A98}" destId="{787AA597-6A3E-4D6C-8002-57204169C2FA}" srcOrd="3" destOrd="0" presId="urn:microsoft.com/office/officeart/2005/8/layout/hierarchy6"/>
    <dgm:cxn modelId="{EAFDB9C5-D3EB-4E57-A73C-22A49B128597}" type="presParOf" srcId="{787AA597-6A3E-4D6C-8002-57204169C2FA}" destId="{4E324094-99A4-4802-9714-7E157F2166DF}" srcOrd="0" destOrd="0" presId="urn:microsoft.com/office/officeart/2005/8/layout/hierarchy6"/>
    <dgm:cxn modelId="{810619B7-4D9D-47A0-B536-5A0ED671DDF5}" type="presParOf" srcId="{787AA597-6A3E-4D6C-8002-57204169C2FA}" destId="{82ECA582-37BF-44C2-BE67-D84FA97628B9}" srcOrd="1" destOrd="0" presId="urn:microsoft.com/office/officeart/2005/8/layout/hierarchy6"/>
    <dgm:cxn modelId="{E3C780BF-6899-4FAB-A8E6-3002BE127A97}" type="presParOf" srcId="{5BD94DE1-DCE0-42F0-9877-FE4373303A98}" destId="{C6DB444D-FE3E-4E7A-B172-B4D16DA4DEA7}" srcOrd="4" destOrd="0" presId="urn:microsoft.com/office/officeart/2005/8/layout/hierarchy6"/>
    <dgm:cxn modelId="{A81A2520-C2A7-4053-98ED-8D464D7C14D6}" type="presParOf" srcId="{5BD94DE1-DCE0-42F0-9877-FE4373303A98}" destId="{9D4F6B41-C36B-4523-88CD-421977E07758}" srcOrd="5" destOrd="0" presId="urn:microsoft.com/office/officeart/2005/8/layout/hierarchy6"/>
    <dgm:cxn modelId="{E55AE098-1661-46B3-A4D7-7A4519244D56}" type="presParOf" srcId="{9D4F6B41-C36B-4523-88CD-421977E07758}" destId="{CC4FDCF1-FE7B-437E-ADAB-B6476BC1CE44}" srcOrd="0" destOrd="0" presId="urn:microsoft.com/office/officeart/2005/8/layout/hierarchy6"/>
    <dgm:cxn modelId="{6E5AC94D-EC8C-4BF2-8E95-205C9E85729E}" type="presParOf" srcId="{9D4F6B41-C36B-4523-88CD-421977E07758}" destId="{ED7C4C37-E68D-472B-9784-D55BF854B948}" srcOrd="1" destOrd="0" presId="urn:microsoft.com/office/officeart/2005/8/layout/hierarchy6"/>
    <dgm:cxn modelId="{D43A9522-EE0B-46DB-BBDD-7E96B12EB470}" type="presParOf" srcId="{7A5DA0F6-9BBB-417F-B5C3-7DA393C33574}" destId="{3ECE079D-9C2B-4C54-93F2-DF587857197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67095-4969-4509-B30F-0699BBDD5EDA}">
      <dsp:nvSpPr>
        <dsp:cNvPr id="0" name=""/>
        <dsp:cNvSpPr/>
      </dsp:nvSpPr>
      <dsp:spPr>
        <a:xfrm>
          <a:off x="834" y="1499939"/>
          <a:ext cx="2288212" cy="1500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Игровые методика</a:t>
          </a:r>
          <a:endParaRPr lang="ru-RU" sz="2400" kern="1200" dirty="0"/>
        </a:p>
      </dsp:txBody>
      <dsp:txXfrm>
        <a:off x="44788" y="1543893"/>
        <a:ext cx="2200304" cy="1412806"/>
      </dsp:txXfrm>
    </dsp:sp>
    <dsp:sp modelId="{5444E7F6-F90D-43AA-82E5-8B56BF47DD28}">
      <dsp:nvSpPr>
        <dsp:cNvPr id="0" name=""/>
        <dsp:cNvSpPr/>
      </dsp:nvSpPr>
      <dsp:spPr>
        <a:xfrm rot="18673451">
          <a:off x="1851038" y="1241853"/>
          <a:ext cx="2569012" cy="84638"/>
        </a:xfrm>
        <a:custGeom>
          <a:avLst/>
          <a:gdLst/>
          <a:ahLst/>
          <a:cxnLst/>
          <a:rect l="0" t="0" r="0" b="0"/>
          <a:pathLst>
            <a:path>
              <a:moveTo>
                <a:pt x="0" y="42319"/>
              </a:moveTo>
              <a:lnTo>
                <a:pt x="2569012" y="423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071319" y="1219947"/>
        <a:ext cx="128450" cy="128450"/>
      </dsp:txXfrm>
    </dsp:sp>
    <dsp:sp modelId="{51FDB00F-5C4D-4280-84B5-744251D827C7}">
      <dsp:nvSpPr>
        <dsp:cNvPr id="0" name=""/>
        <dsp:cNvSpPr/>
      </dsp:nvSpPr>
      <dsp:spPr>
        <a:xfrm>
          <a:off x="3982043" y="71441"/>
          <a:ext cx="4232492" cy="493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Предметные</a:t>
          </a:r>
          <a:endParaRPr lang="ru-RU" sz="2400" kern="1200" dirty="0"/>
        </a:p>
      </dsp:txBody>
      <dsp:txXfrm>
        <a:off x="3996489" y="85887"/>
        <a:ext cx="4203600" cy="464320"/>
      </dsp:txXfrm>
    </dsp:sp>
    <dsp:sp modelId="{DD73A37E-A624-4FCB-AA04-60D9C212C127}">
      <dsp:nvSpPr>
        <dsp:cNvPr id="0" name=""/>
        <dsp:cNvSpPr/>
      </dsp:nvSpPr>
      <dsp:spPr>
        <a:xfrm rot="19543270">
          <a:off x="2111108" y="1630993"/>
          <a:ext cx="2048872" cy="84638"/>
        </a:xfrm>
        <a:custGeom>
          <a:avLst/>
          <a:gdLst/>
          <a:ahLst/>
          <a:cxnLst/>
          <a:rect l="0" t="0" r="0" b="0"/>
          <a:pathLst>
            <a:path>
              <a:moveTo>
                <a:pt x="0" y="42319"/>
              </a:moveTo>
              <a:lnTo>
                <a:pt x="2048872" y="423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084323" y="1622091"/>
        <a:ext cx="102443" cy="102443"/>
      </dsp:txXfrm>
    </dsp:sp>
    <dsp:sp modelId="{A8F1540C-81F8-4C48-9DF6-11EEB81644E0}">
      <dsp:nvSpPr>
        <dsp:cNvPr id="0" name=""/>
        <dsp:cNvSpPr/>
      </dsp:nvSpPr>
      <dsp:spPr>
        <a:xfrm>
          <a:off x="3982043" y="882090"/>
          <a:ext cx="4232492" cy="4284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Сюжетные</a:t>
          </a:r>
          <a:endParaRPr lang="ru-RU" sz="2400" kern="1200" dirty="0"/>
        </a:p>
      </dsp:txBody>
      <dsp:txXfrm>
        <a:off x="3994593" y="894640"/>
        <a:ext cx="4207392" cy="403376"/>
      </dsp:txXfrm>
    </dsp:sp>
    <dsp:sp modelId="{3A683BFE-7C1C-40B3-9D7D-4BBE33A06F05}">
      <dsp:nvSpPr>
        <dsp:cNvPr id="0" name=""/>
        <dsp:cNvSpPr/>
      </dsp:nvSpPr>
      <dsp:spPr>
        <a:xfrm rot="20845683">
          <a:off x="2268251" y="2019197"/>
          <a:ext cx="1734586" cy="84638"/>
        </a:xfrm>
        <a:custGeom>
          <a:avLst/>
          <a:gdLst/>
          <a:ahLst/>
          <a:cxnLst/>
          <a:rect l="0" t="0" r="0" b="0"/>
          <a:pathLst>
            <a:path>
              <a:moveTo>
                <a:pt x="0" y="42319"/>
              </a:moveTo>
              <a:lnTo>
                <a:pt x="1734586" y="423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092180" y="2018152"/>
        <a:ext cx="86729" cy="86729"/>
      </dsp:txXfrm>
    </dsp:sp>
    <dsp:sp modelId="{D82ED38D-2259-4A94-86A7-4A64EE6F821D}">
      <dsp:nvSpPr>
        <dsp:cNvPr id="0" name=""/>
        <dsp:cNvSpPr/>
      </dsp:nvSpPr>
      <dsp:spPr>
        <a:xfrm>
          <a:off x="3982043" y="1628004"/>
          <a:ext cx="4232492" cy="4894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Ролевые</a:t>
          </a:r>
          <a:endParaRPr lang="ru-RU" sz="2400" kern="1200" dirty="0"/>
        </a:p>
      </dsp:txBody>
      <dsp:txXfrm>
        <a:off x="3996379" y="1642340"/>
        <a:ext cx="4203820" cy="460794"/>
      </dsp:txXfrm>
    </dsp:sp>
    <dsp:sp modelId="{FE65F20F-AF77-4943-900B-59E9D44B5190}">
      <dsp:nvSpPr>
        <dsp:cNvPr id="0" name=""/>
        <dsp:cNvSpPr/>
      </dsp:nvSpPr>
      <dsp:spPr>
        <a:xfrm rot="756609">
          <a:off x="2268122" y="2397349"/>
          <a:ext cx="1734844" cy="84638"/>
        </a:xfrm>
        <a:custGeom>
          <a:avLst/>
          <a:gdLst/>
          <a:ahLst/>
          <a:cxnLst/>
          <a:rect l="0" t="0" r="0" b="0"/>
          <a:pathLst>
            <a:path>
              <a:moveTo>
                <a:pt x="0" y="42319"/>
              </a:moveTo>
              <a:lnTo>
                <a:pt x="1734844" y="423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092173" y="2396298"/>
        <a:ext cx="86742" cy="86742"/>
      </dsp:txXfrm>
    </dsp:sp>
    <dsp:sp modelId="{E311657F-EA1B-4F27-A2E7-CC8D8CC194F7}">
      <dsp:nvSpPr>
        <dsp:cNvPr id="0" name=""/>
        <dsp:cNvSpPr/>
      </dsp:nvSpPr>
      <dsp:spPr>
        <a:xfrm>
          <a:off x="3982043" y="2434907"/>
          <a:ext cx="4232492" cy="3882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Деловые</a:t>
          </a:r>
          <a:endParaRPr lang="ru-RU" sz="2400" kern="1200" dirty="0"/>
        </a:p>
      </dsp:txBody>
      <dsp:txXfrm>
        <a:off x="3993415" y="2446279"/>
        <a:ext cx="4209748" cy="365523"/>
      </dsp:txXfrm>
    </dsp:sp>
    <dsp:sp modelId="{CB042AEE-C11B-496E-BB1F-8B35233DAA98}">
      <dsp:nvSpPr>
        <dsp:cNvPr id="0" name=""/>
        <dsp:cNvSpPr/>
      </dsp:nvSpPr>
      <dsp:spPr>
        <a:xfrm rot="1990148">
          <a:off x="2124268" y="2761259"/>
          <a:ext cx="2022553" cy="84638"/>
        </a:xfrm>
        <a:custGeom>
          <a:avLst/>
          <a:gdLst/>
          <a:ahLst/>
          <a:cxnLst/>
          <a:rect l="0" t="0" r="0" b="0"/>
          <a:pathLst>
            <a:path>
              <a:moveTo>
                <a:pt x="0" y="42319"/>
              </a:moveTo>
              <a:lnTo>
                <a:pt x="2022553" y="423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084981" y="2753015"/>
        <a:ext cx="101127" cy="101127"/>
      </dsp:txXfrm>
    </dsp:sp>
    <dsp:sp modelId="{4A15F1B3-1674-4004-8EC4-CBE5C64EB577}">
      <dsp:nvSpPr>
        <dsp:cNvPr id="0" name=""/>
        <dsp:cNvSpPr/>
      </dsp:nvSpPr>
      <dsp:spPr>
        <a:xfrm>
          <a:off x="3982043" y="3140612"/>
          <a:ext cx="4232492" cy="432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Имитационные</a:t>
          </a:r>
          <a:endParaRPr lang="ru-RU" sz="2400" kern="1200" dirty="0"/>
        </a:p>
      </dsp:txBody>
      <dsp:txXfrm>
        <a:off x="3994710" y="3153279"/>
        <a:ext cx="4207158" cy="407163"/>
      </dsp:txXfrm>
    </dsp:sp>
    <dsp:sp modelId="{991C95A0-1535-4D50-904C-BAF1FF89E9C4}">
      <dsp:nvSpPr>
        <dsp:cNvPr id="0" name=""/>
        <dsp:cNvSpPr/>
      </dsp:nvSpPr>
      <dsp:spPr>
        <a:xfrm rot="2906401">
          <a:off x="1859552" y="3162753"/>
          <a:ext cx="2551985" cy="84638"/>
        </a:xfrm>
        <a:custGeom>
          <a:avLst/>
          <a:gdLst/>
          <a:ahLst/>
          <a:cxnLst/>
          <a:rect l="0" t="0" r="0" b="0"/>
          <a:pathLst>
            <a:path>
              <a:moveTo>
                <a:pt x="0" y="42319"/>
              </a:moveTo>
              <a:lnTo>
                <a:pt x="2551985" y="423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071745" y="3141273"/>
        <a:ext cx="127599" cy="127599"/>
      </dsp:txXfrm>
    </dsp:sp>
    <dsp:sp modelId="{A5A5BF52-D6BF-4AE8-ADCD-0796B01C2668}">
      <dsp:nvSpPr>
        <dsp:cNvPr id="0" name=""/>
        <dsp:cNvSpPr/>
      </dsp:nvSpPr>
      <dsp:spPr>
        <a:xfrm>
          <a:off x="3982043" y="3890546"/>
          <a:ext cx="4232492" cy="538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Драматизации</a:t>
          </a:r>
          <a:endParaRPr lang="ru-RU" sz="2400" kern="1200" dirty="0"/>
        </a:p>
      </dsp:txBody>
      <dsp:txXfrm>
        <a:off x="3997818" y="3906321"/>
        <a:ext cx="4200942" cy="5070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42413-17CD-4C30-824B-9B88FBEE0213}">
      <dsp:nvSpPr>
        <dsp:cNvPr id="0" name=""/>
        <dsp:cNvSpPr/>
      </dsp:nvSpPr>
      <dsp:spPr>
        <a:xfrm>
          <a:off x="5461021" y="1085911"/>
          <a:ext cx="1956769" cy="1039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1652"/>
              </a:lnTo>
              <a:lnTo>
                <a:pt x="1956769" y="921652"/>
              </a:lnTo>
              <a:lnTo>
                <a:pt x="1956769" y="10392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ED7C3A-16B8-4C8B-8338-1CC0C96F2D58}">
      <dsp:nvSpPr>
        <dsp:cNvPr id="0" name=""/>
        <dsp:cNvSpPr/>
      </dsp:nvSpPr>
      <dsp:spPr>
        <a:xfrm>
          <a:off x="5211764" y="1085911"/>
          <a:ext cx="249257" cy="1039262"/>
        </a:xfrm>
        <a:custGeom>
          <a:avLst/>
          <a:gdLst/>
          <a:ahLst/>
          <a:cxnLst/>
          <a:rect l="0" t="0" r="0" b="0"/>
          <a:pathLst>
            <a:path>
              <a:moveTo>
                <a:pt x="249257" y="0"/>
              </a:moveTo>
              <a:lnTo>
                <a:pt x="249257" y="921652"/>
              </a:lnTo>
              <a:lnTo>
                <a:pt x="0" y="921652"/>
              </a:lnTo>
              <a:lnTo>
                <a:pt x="0" y="10392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FBD42-3722-40A2-A613-C911F3C7F73B}">
      <dsp:nvSpPr>
        <dsp:cNvPr id="0" name=""/>
        <dsp:cNvSpPr/>
      </dsp:nvSpPr>
      <dsp:spPr>
        <a:xfrm>
          <a:off x="3127405" y="1085911"/>
          <a:ext cx="2333616" cy="1039262"/>
        </a:xfrm>
        <a:custGeom>
          <a:avLst/>
          <a:gdLst/>
          <a:ahLst/>
          <a:cxnLst/>
          <a:rect l="0" t="0" r="0" b="0"/>
          <a:pathLst>
            <a:path>
              <a:moveTo>
                <a:pt x="2333616" y="0"/>
              </a:moveTo>
              <a:lnTo>
                <a:pt x="2333616" y="921652"/>
              </a:lnTo>
              <a:lnTo>
                <a:pt x="0" y="921652"/>
              </a:lnTo>
              <a:lnTo>
                <a:pt x="0" y="10392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2C93AC-FC78-4733-BE79-EE6EA8E658BA}">
      <dsp:nvSpPr>
        <dsp:cNvPr id="0" name=""/>
        <dsp:cNvSpPr/>
      </dsp:nvSpPr>
      <dsp:spPr>
        <a:xfrm>
          <a:off x="976819" y="1085911"/>
          <a:ext cx="4484201" cy="1039262"/>
        </a:xfrm>
        <a:custGeom>
          <a:avLst/>
          <a:gdLst/>
          <a:ahLst/>
          <a:cxnLst/>
          <a:rect l="0" t="0" r="0" b="0"/>
          <a:pathLst>
            <a:path>
              <a:moveTo>
                <a:pt x="4484201" y="0"/>
              </a:moveTo>
              <a:lnTo>
                <a:pt x="4484201" y="921652"/>
              </a:lnTo>
              <a:lnTo>
                <a:pt x="0" y="921652"/>
              </a:lnTo>
              <a:lnTo>
                <a:pt x="0" y="10392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4B8030-C18F-4479-AEA5-A73F4A2B2FAC}">
      <dsp:nvSpPr>
        <dsp:cNvPr id="0" name=""/>
        <dsp:cNvSpPr/>
      </dsp:nvSpPr>
      <dsp:spPr>
        <a:xfrm>
          <a:off x="2836004" y="-134009"/>
          <a:ext cx="5250033" cy="1219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7B03E-B066-4907-BF1E-629F84C21F56}">
      <dsp:nvSpPr>
        <dsp:cNvPr id="0" name=""/>
        <dsp:cNvSpPr/>
      </dsp:nvSpPr>
      <dsp:spPr>
        <a:xfrm>
          <a:off x="2977066" y="0"/>
          <a:ext cx="5250033" cy="1219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+mn-lt"/>
              <a:cs typeface="Times New Roman" pitchFamily="18" charset="0"/>
            </a:rPr>
            <a:t>По предметной области</a:t>
          </a:r>
        </a:p>
      </dsp:txBody>
      <dsp:txXfrm>
        <a:off x="3012796" y="35730"/>
        <a:ext cx="5178573" cy="1148460"/>
      </dsp:txXfrm>
    </dsp:sp>
    <dsp:sp modelId="{ADD4CB95-3ACC-475E-996A-BC1D2F278775}">
      <dsp:nvSpPr>
        <dsp:cNvPr id="0" name=""/>
        <dsp:cNvSpPr/>
      </dsp:nvSpPr>
      <dsp:spPr>
        <a:xfrm>
          <a:off x="198" y="2125174"/>
          <a:ext cx="1953242" cy="2259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A6A25-EDA3-4FE1-9BD8-A8319CC7B883}">
      <dsp:nvSpPr>
        <dsp:cNvPr id="0" name=""/>
        <dsp:cNvSpPr/>
      </dsp:nvSpPr>
      <dsp:spPr>
        <a:xfrm>
          <a:off x="141260" y="2259183"/>
          <a:ext cx="1953242" cy="2259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Математические;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Химические;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Биологические;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Физические;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Экологические;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Географические и др.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98469" y="2316392"/>
        <a:ext cx="1838824" cy="2144736"/>
      </dsp:txXfrm>
    </dsp:sp>
    <dsp:sp modelId="{49FA18B5-4D87-4D93-8556-DE55F0688D14}">
      <dsp:nvSpPr>
        <dsp:cNvPr id="0" name=""/>
        <dsp:cNvSpPr/>
      </dsp:nvSpPr>
      <dsp:spPr>
        <a:xfrm>
          <a:off x="2235565" y="2125174"/>
          <a:ext cx="1783680" cy="2259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112C0-60C1-42BF-BAEC-4300CB4ADC4A}">
      <dsp:nvSpPr>
        <dsp:cNvPr id="0" name=""/>
        <dsp:cNvSpPr/>
      </dsp:nvSpPr>
      <dsp:spPr>
        <a:xfrm>
          <a:off x="2376627" y="2259183"/>
          <a:ext cx="1783680" cy="2259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Музыкальные;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Театральные;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Литературные.</a:t>
          </a:r>
        </a:p>
      </dsp:txBody>
      <dsp:txXfrm>
        <a:off x="2428869" y="2311425"/>
        <a:ext cx="1679196" cy="2154670"/>
      </dsp:txXfrm>
    </dsp:sp>
    <dsp:sp modelId="{0E4FEC1D-18C2-4C19-88D8-2053C5B7FA87}">
      <dsp:nvSpPr>
        <dsp:cNvPr id="0" name=""/>
        <dsp:cNvSpPr/>
      </dsp:nvSpPr>
      <dsp:spPr>
        <a:xfrm>
          <a:off x="4301369" y="2125174"/>
          <a:ext cx="1820789" cy="2259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3BAD0-8046-4523-BFBF-2529B0BDF292}">
      <dsp:nvSpPr>
        <dsp:cNvPr id="0" name=""/>
        <dsp:cNvSpPr/>
      </dsp:nvSpPr>
      <dsp:spPr>
        <a:xfrm>
          <a:off x="4442431" y="2259183"/>
          <a:ext cx="1820789" cy="2259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Физкультурные;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Спортивные;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Военно-прикладные;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Туристические;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Народные.</a:t>
          </a:r>
          <a:endParaRPr lang="ru-RU" sz="1500" kern="1200" dirty="0"/>
        </a:p>
      </dsp:txBody>
      <dsp:txXfrm>
        <a:off x="4495760" y="2312512"/>
        <a:ext cx="1714131" cy="2152496"/>
      </dsp:txXfrm>
    </dsp:sp>
    <dsp:sp modelId="{FFED780E-534E-44A8-B730-B0D43380A3D6}">
      <dsp:nvSpPr>
        <dsp:cNvPr id="0" name=""/>
        <dsp:cNvSpPr/>
      </dsp:nvSpPr>
      <dsp:spPr>
        <a:xfrm>
          <a:off x="6404282" y="2125174"/>
          <a:ext cx="2027016" cy="22768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100AF-0520-4930-95D8-03160916D412}">
      <dsp:nvSpPr>
        <dsp:cNvPr id="0" name=""/>
        <dsp:cNvSpPr/>
      </dsp:nvSpPr>
      <dsp:spPr>
        <a:xfrm>
          <a:off x="6545345" y="2259183"/>
          <a:ext cx="2027016" cy="2276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Обществоведческие;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Экономические;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Управленческие;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Коммерческие.</a:t>
          </a:r>
        </a:p>
      </dsp:txBody>
      <dsp:txXfrm>
        <a:off x="6604714" y="2318552"/>
        <a:ext cx="1908278" cy="2158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EA39C-41C6-45AC-90B8-A9D6D2D8DBFA}">
      <dsp:nvSpPr>
        <dsp:cNvPr id="0" name=""/>
        <dsp:cNvSpPr/>
      </dsp:nvSpPr>
      <dsp:spPr>
        <a:xfrm>
          <a:off x="2021984" y="1625793"/>
          <a:ext cx="5100030" cy="12858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>
            <a:schemeClr val="l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+mn-lt"/>
              <a:cs typeface="Times New Roman" pitchFamily="18" charset="0"/>
            </a:rPr>
            <a:t>Технология  игры</a:t>
          </a:r>
          <a:endParaRPr lang="ru-RU" sz="3200" b="1" kern="1200" dirty="0">
            <a:latin typeface="+mn-lt"/>
            <a:cs typeface="Times New Roman" pitchFamily="18" charset="0"/>
          </a:endParaRPr>
        </a:p>
      </dsp:txBody>
      <dsp:txXfrm>
        <a:off x="2059646" y="1663455"/>
        <a:ext cx="5024706" cy="1210551"/>
      </dsp:txXfrm>
    </dsp:sp>
    <dsp:sp modelId="{E772DBE9-804F-44E0-8EFA-DD658C1E7961}">
      <dsp:nvSpPr>
        <dsp:cNvPr id="0" name=""/>
        <dsp:cNvSpPr/>
      </dsp:nvSpPr>
      <dsp:spPr>
        <a:xfrm>
          <a:off x="1369930" y="2911668"/>
          <a:ext cx="3202069" cy="445915"/>
        </a:xfrm>
        <a:custGeom>
          <a:avLst/>
          <a:gdLst/>
          <a:ahLst/>
          <a:cxnLst/>
          <a:rect l="0" t="0" r="0" b="0"/>
          <a:pathLst>
            <a:path>
              <a:moveTo>
                <a:pt x="3202069" y="0"/>
              </a:moveTo>
              <a:lnTo>
                <a:pt x="3202069" y="222957"/>
              </a:lnTo>
              <a:lnTo>
                <a:pt x="0" y="222957"/>
              </a:lnTo>
              <a:lnTo>
                <a:pt x="0" y="44591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F96DE-5007-42AA-B365-60793E24AD6D}">
      <dsp:nvSpPr>
        <dsp:cNvPr id="0" name=""/>
        <dsp:cNvSpPr/>
      </dsp:nvSpPr>
      <dsp:spPr>
        <a:xfrm>
          <a:off x="142848" y="3357583"/>
          <a:ext cx="2454163" cy="9625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>
            <a:schemeClr val="l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Этап подготовки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- разработка игр;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71039" y="3385774"/>
        <a:ext cx="2397781" cy="906134"/>
      </dsp:txXfrm>
    </dsp:sp>
    <dsp:sp modelId="{A7A6FA1D-96B2-497E-A33A-3358D0FEBE69}">
      <dsp:nvSpPr>
        <dsp:cNvPr id="0" name=""/>
        <dsp:cNvSpPr/>
      </dsp:nvSpPr>
      <dsp:spPr>
        <a:xfrm>
          <a:off x="4526280" y="2911668"/>
          <a:ext cx="91440" cy="4459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957"/>
              </a:lnTo>
              <a:lnTo>
                <a:pt x="56367" y="222957"/>
              </a:lnTo>
              <a:lnTo>
                <a:pt x="56367" y="44591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24094-99A4-4802-9714-7E157F2166DF}">
      <dsp:nvSpPr>
        <dsp:cNvPr id="0" name=""/>
        <dsp:cNvSpPr/>
      </dsp:nvSpPr>
      <dsp:spPr>
        <a:xfrm>
          <a:off x="3214675" y="3357583"/>
          <a:ext cx="2735943" cy="9540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>
            <a:schemeClr val="l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Этап проведения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- групповая работа над заданием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 smtClean="0"/>
        </a:p>
      </dsp:txBody>
      <dsp:txXfrm>
        <a:off x="3242618" y="3385526"/>
        <a:ext cx="2680057" cy="898168"/>
      </dsp:txXfrm>
    </dsp:sp>
    <dsp:sp modelId="{C6DB444D-FE3E-4E7A-B172-B4D16DA4DEA7}">
      <dsp:nvSpPr>
        <dsp:cNvPr id="0" name=""/>
        <dsp:cNvSpPr/>
      </dsp:nvSpPr>
      <dsp:spPr>
        <a:xfrm>
          <a:off x="4572000" y="2911668"/>
          <a:ext cx="3040570" cy="445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957"/>
              </a:lnTo>
              <a:lnTo>
                <a:pt x="3040570" y="222957"/>
              </a:lnTo>
              <a:lnTo>
                <a:pt x="3040570" y="44591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FDCF1-FE7B-437E-ADAB-B6476BC1CE44}">
      <dsp:nvSpPr>
        <dsp:cNvPr id="0" name=""/>
        <dsp:cNvSpPr/>
      </dsp:nvSpPr>
      <dsp:spPr>
        <a:xfrm>
          <a:off x="6215078" y="3357583"/>
          <a:ext cx="2794984" cy="10204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>
            <a:schemeClr val="l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Этап</a:t>
          </a:r>
          <a:r>
            <a:rPr lang="ru-RU" sz="2800" b="1" kern="1200" baseline="0" dirty="0" smtClean="0"/>
            <a:t> анализа, обобщения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baseline="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baseline="0" dirty="0" smtClean="0"/>
            <a:t>- выход из игры;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baseline="0" dirty="0" smtClean="0"/>
            <a:t>- оценка и самооценка;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baseline="0" dirty="0" smtClean="0"/>
            <a:t>- рефлексия.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baseline="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baseline="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</dsp:txBody>
      <dsp:txXfrm>
        <a:off x="6244965" y="3387470"/>
        <a:ext cx="2735210" cy="960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E239-3E64-4283-BFE4-CC5B4C436199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D5EE-2318-4643-A2B4-1750B59E1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E239-3E64-4283-BFE4-CC5B4C436199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D5EE-2318-4643-A2B4-1750B59E1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E239-3E64-4283-BFE4-CC5B4C436199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D5EE-2318-4643-A2B4-1750B59E1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E239-3E64-4283-BFE4-CC5B4C436199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D5EE-2318-4643-A2B4-1750B59E1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E239-3E64-4283-BFE4-CC5B4C436199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D5EE-2318-4643-A2B4-1750B59E1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E239-3E64-4283-BFE4-CC5B4C436199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D5EE-2318-4643-A2B4-1750B59E1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E239-3E64-4283-BFE4-CC5B4C436199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D5EE-2318-4643-A2B4-1750B59E1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E239-3E64-4283-BFE4-CC5B4C436199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D5EE-2318-4643-A2B4-1750B59E1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E239-3E64-4283-BFE4-CC5B4C436199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D5EE-2318-4643-A2B4-1750B59E1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E239-3E64-4283-BFE4-CC5B4C436199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D5EE-2318-4643-A2B4-1750B59E1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E239-3E64-4283-BFE4-CC5B4C436199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D5EE-2318-4643-A2B4-1750B59E1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 cstate="print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7E239-3E64-4283-BFE4-CC5B4C436199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7B38D5EE-2318-4643-A2B4-1750B59E1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lob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2428868"/>
            <a:ext cx="2143140" cy="2269207"/>
          </a:xfrm>
          <a:prstGeom prst="roundRect">
            <a:avLst>
              <a:gd name="adj" fmla="val 8594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12700" stA="38000" endPos="28000" dist="5000" dir="5400000" sy="-100000" algn="bl" rotWithShape="0"/>
            <a:softEdge rad="63500"/>
          </a:effectLst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7286676" cy="24288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Применение игровых технологий на классном часу.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4214818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Игра – древнейшая форма передачи знаний.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9322" y="5572140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Нестерова К.Н.</a:t>
            </a:r>
          </a:p>
          <a:p>
            <a:r>
              <a:rPr lang="ru-RU" sz="2400" dirty="0" smtClean="0"/>
              <a:t>Учитель географии</a:t>
            </a:r>
            <a:endParaRPr lang="ru-RU" sz="24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14282" y="1428736"/>
            <a:ext cx="8572560" cy="4900634"/>
          </a:xfrm>
        </p:spPr>
        <p:txBody>
          <a:bodyPr anchor="t">
            <a:normAutofit/>
          </a:bodyPr>
          <a:lstStyle/>
          <a:p>
            <a:pPr algn="just">
              <a:buNone/>
            </a:pPr>
            <a:r>
              <a:rPr lang="ru-RU" sz="3600" dirty="0" smtClean="0"/>
              <a:t>Игра состояла из 5 туров. Были три команды. После 4 тура, выбыла 1 команда, а в финале определился победитель.</a:t>
            </a:r>
          </a:p>
          <a:p>
            <a:pPr algn="just">
              <a:buNone/>
            </a:pPr>
            <a:endParaRPr lang="ru-RU" sz="3600" dirty="0" smtClean="0"/>
          </a:p>
        </p:txBody>
      </p:sp>
      <p:pic>
        <p:nvPicPr>
          <p:cNvPr id="10" name="Содержимое 9" descr="ucheniki_w450_h46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15074" y="3214686"/>
            <a:ext cx="2780587" cy="28918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1377" y="1733399"/>
            <a:ext cx="4809859" cy="3592549"/>
          </a:xfrm>
        </p:spPr>
      </p:pic>
      <p:pic>
        <p:nvPicPr>
          <p:cNvPr id="1026" name="Picture 2" descr="C:\Users\53\Desktop\знатоки географии\IMG_02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3653581" cy="489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281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игре были и географические вопросы, и работа с картой. Были задание на знание географических объектов.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099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28741" y="1892139"/>
            <a:ext cx="4357172" cy="32544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8392" y="1219171"/>
            <a:ext cx="6284911" cy="47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34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4973992" cy="371514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3251" y="2019557"/>
            <a:ext cx="5364088" cy="400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02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278248" cy="5436223"/>
          </a:xfrm>
        </p:spPr>
      </p:pic>
    </p:spTree>
    <p:extLst>
      <p:ext uri="{BB962C8B-B14F-4D97-AF65-F5344CB8AC3E}">
        <p14:creationId xmlns:p14="http://schemas.microsoft.com/office/powerpoint/2010/main" val="3106891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700" b="0" dirty="0" smtClean="0">
                <a:ln>
                  <a:noFill/>
                </a:ln>
                <a:solidFill>
                  <a:prstClr val="black"/>
                </a:solidFill>
                <a:effectLst/>
                <a:latin typeface="Cambria"/>
                <a:ea typeface="+mn-ea"/>
                <a:cs typeface="+mn-cs"/>
              </a:rPr>
              <a:t/>
            </a:r>
            <a:br>
              <a:rPr lang="ru-RU" sz="2700" b="0" dirty="0" smtClean="0">
                <a:ln>
                  <a:noFill/>
                </a:ln>
                <a:solidFill>
                  <a:prstClr val="black"/>
                </a:solidFill>
                <a:effectLst/>
                <a:latin typeface="Cambria"/>
                <a:ea typeface="+mn-ea"/>
                <a:cs typeface="+mn-cs"/>
              </a:rPr>
            </a:br>
            <a:r>
              <a:rPr lang="ru-RU" sz="2700" b="0" dirty="0" smtClean="0">
                <a:ln>
                  <a:noFill/>
                </a:ln>
                <a:solidFill>
                  <a:prstClr val="black"/>
                </a:solidFill>
                <a:effectLst/>
                <a:latin typeface="Cambria"/>
                <a:ea typeface="+mn-ea"/>
                <a:cs typeface="+mn-cs"/>
              </a:rPr>
              <a:t>Игра </a:t>
            </a:r>
            <a:r>
              <a:rPr lang="ru-RU" sz="2700" b="0" dirty="0">
                <a:ln>
                  <a:noFill/>
                </a:ln>
                <a:solidFill>
                  <a:prstClr val="black"/>
                </a:solidFill>
                <a:effectLst/>
                <a:latin typeface="Cambria"/>
                <a:ea typeface="+mn-ea"/>
                <a:cs typeface="+mn-cs"/>
              </a:rPr>
              <a:t>была рассчитана на 45 минут.</a:t>
            </a:r>
            <a:br>
              <a:rPr lang="ru-RU" sz="2700" b="0" dirty="0">
                <a:ln>
                  <a:noFill/>
                </a:ln>
                <a:solidFill>
                  <a:prstClr val="black"/>
                </a:solidFill>
                <a:effectLst/>
                <a:latin typeface="Cambria"/>
                <a:ea typeface="+mn-ea"/>
                <a:cs typeface="+mn-cs"/>
              </a:rPr>
            </a:br>
            <a:r>
              <a:rPr lang="ru-RU" sz="2700" b="0" dirty="0">
                <a:ln>
                  <a:noFill/>
                </a:ln>
                <a:solidFill>
                  <a:prstClr val="black"/>
                </a:solidFill>
                <a:effectLst/>
                <a:latin typeface="Cambria"/>
                <a:ea typeface="+mn-ea"/>
                <a:cs typeface="+mn-cs"/>
              </a:rPr>
              <a:t>Команда-победитель была награждена призами, проигравшие получили утешительные призы.</a:t>
            </a:r>
            <a:r>
              <a:rPr lang="ru-RU" sz="3200" b="0" dirty="0">
                <a:ln>
                  <a:noFill/>
                </a:ln>
                <a:solidFill>
                  <a:prstClr val="black"/>
                </a:solidFill>
                <a:effectLst/>
                <a:latin typeface="Cambria"/>
                <a:ea typeface="+mn-ea"/>
                <a:cs typeface="+mn-cs"/>
              </a:rPr>
              <a:t/>
            </a:r>
            <a:br>
              <a:rPr lang="ru-RU" sz="3200" b="0" dirty="0">
                <a:ln>
                  <a:noFill/>
                </a:ln>
                <a:solidFill>
                  <a:prstClr val="black"/>
                </a:solidFill>
                <a:effectLst/>
                <a:latin typeface="Cambria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57998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b="0" dirty="0" smtClean="0">
                <a:ln>
                  <a:noFill/>
                </a:ln>
                <a:solidFill>
                  <a:prstClr val="black"/>
                </a:solidFill>
                <a:effectLst/>
                <a:latin typeface="Cambria"/>
                <a:ea typeface="+mn-ea"/>
                <a:cs typeface="+mn-cs"/>
              </a:rPr>
              <a:t/>
            </a:r>
            <a:br>
              <a:rPr lang="ru-RU" sz="3200" b="0" dirty="0" smtClean="0">
                <a:ln>
                  <a:noFill/>
                </a:ln>
                <a:solidFill>
                  <a:prstClr val="black"/>
                </a:solidFill>
                <a:effectLst/>
                <a:latin typeface="Cambria"/>
                <a:ea typeface="+mn-ea"/>
                <a:cs typeface="+mn-cs"/>
              </a:rPr>
            </a:br>
            <a:r>
              <a:rPr lang="ru-RU" sz="3200" b="0" dirty="0" smtClean="0">
                <a:ln>
                  <a:noFill/>
                </a:ln>
                <a:solidFill>
                  <a:prstClr val="black"/>
                </a:solidFill>
                <a:effectLst/>
                <a:latin typeface="Cambria"/>
                <a:ea typeface="+mn-ea"/>
                <a:cs typeface="+mn-cs"/>
              </a:rPr>
              <a:t>и </a:t>
            </a:r>
            <a:r>
              <a:rPr lang="ru-RU" sz="3200" b="0" dirty="0">
                <a:ln>
                  <a:noFill/>
                </a:ln>
                <a:solidFill>
                  <a:prstClr val="black"/>
                </a:solidFill>
                <a:effectLst/>
                <a:latin typeface="Cambria"/>
                <a:ea typeface="+mn-ea"/>
                <a:cs typeface="+mn-cs"/>
              </a:rPr>
              <a:t>жюри, а это были ученики 9В класса, тоже не остались без внимания.</a:t>
            </a:r>
            <a:br>
              <a:rPr lang="ru-RU" sz="3200" b="0" dirty="0">
                <a:ln>
                  <a:noFill/>
                </a:ln>
                <a:solidFill>
                  <a:prstClr val="black"/>
                </a:solidFill>
                <a:effectLst/>
                <a:latin typeface="Cambria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77" y="1908351"/>
            <a:ext cx="5054331" cy="377514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1979">
            <a:off x="4344795" y="2100195"/>
            <a:ext cx="4286242" cy="320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47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Сделав анализ мероприятия, я пришла к выводу, что цели, которые я ставила перед собой были достигнуты.</a:t>
            </a:r>
          </a:p>
          <a:p>
            <a:r>
              <a:rPr lang="ru-RU" dirty="0" smtClean="0"/>
              <a:t>В проведение игры мне понравилось, что была смена деятельности, дети не утомились, но также выявила небольшие минусы и сделала для себя пометку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958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u="sng" kern="50" dirty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  <a:ea typeface="Andale Sans UI"/>
                <a:cs typeface="+mn-cs"/>
              </a:rPr>
              <a:t>Советы</a:t>
            </a:r>
            <a:r>
              <a:rPr lang="ru-RU" sz="3200" kern="50" dirty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  <a:ea typeface="Andale Sans UI"/>
                <a:cs typeface="+mn-cs"/>
              </a:rPr>
              <a:t> по организации классного часа:</a:t>
            </a:r>
            <a:r>
              <a:rPr lang="ru-RU" sz="2800" b="0" kern="50" dirty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  <a:ea typeface="Andale Sans UI"/>
                <a:cs typeface="+mn-cs"/>
              </a:rPr>
              <a:t/>
            </a:r>
            <a:br>
              <a:rPr lang="ru-RU" sz="2800" b="0" kern="50" dirty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  <a:ea typeface="Andale Sans UI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оформление </a:t>
            </a:r>
            <a:r>
              <a:rPr lang="ru-RU" sz="2400" dirty="0"/>
              <a:t>классного часа: </a:t>
            </a:r>
            <a:r>
              <a:rPr lang="ru-RU" sz="2400" dirty="0" smtClean="0"/>
              <a:t> </a:t>
            </a:r>
            <a:r>
              <a:rPr lang="ru-RU" sz="2400" dirty="0"/>
              <a:t>современность, оригинальность </a:t>
            </a:r>
            <a:r>
              <a:rPr lang="ru-RU" sz="2400" dirty="0" smtClean="0"/>
              <a:t>оформления. (в силу того, что не имею собственного кабинета) </a:t>
            </a:r>
            <a:endParaRPr lang="ru-RU" sz="2400" dirty="0"/>
          </a:p>
          <a:p>
            <a:pPr algn="just">
              <a:spcAft>
                <a:spcPts val="0"/>
              </a:spcAft>
            </a:pPr>
            <a:endParaRPr lang="ru-RU" sz="2400" kern="50" dirty="0" smtClean="0">
              <a:latin typeface="Times New Roman"/>
              <a:ea typeface="Andale Sans UI"/>
            </a:endParaRPr>
          </a:p>
          <a:p>
            <a:pPr algn="just">
              <a:spcAft>
                <a:spcPts val="0"/>
              </a:spcAft>
            </a:pPr>
            <a:r>
              <a:rPr lang="ru-RU" sz="2400" kern="50" dirty="0" smtClean="0">
                <a:latin typeface="Times New Roman"/>
                <a:ea typeface="Andale Sans UI"/>
              </a:rPr>
              <a:t>следить </a:t>
            </a:r>
            <a:r>
              <a:rPr lang="ru-RU" sz="2400" kern="50" dirty="0">
                <a:latin typeface="Times New Roman"/>
                <a:ea typeface="Andale Sans UI"/>
              </a:rPr>
              <a:t>за вниманием и при его снижении использовать интересный по содержанию материал или поставить «острый» </a:t>
            </a:r>
            <a:r>
              <a:rPr lang="ru-RU" sz="2400" kern="50" dirty="0" smtClean="0">
                <a:latin typeface="Times New Roman"/>
                <a:ea typeface="Andale Sans UI"/>
              </a:rPr>
              <a:t>вопрос</a:t>
            </a:r>
          </a:p>
          <a:p>
            <a:pPr algn="just">
              <a:spcAft>
                <a:spcPts val="0"/>
              </a:spcAft>
            </a:pPr>
            <a:r>
              <a:rPr lang="ru-RU" sz="2400" kern="50" dirty="0" smtClean="0">
                <a:latin typeface="Times New Roman"/>
                <a:ea typeface="Andale Sans UI"/>
              </a:rPr>
              <a:t> </a:t>
            </a:r>
            <a:r>
              <a:rPr lang="ru-RU" sz="2400" kern="50" dirty="0">
                <a:latin typeface="Times New Roman"/>
                <a:ea typeface="Andale Sans UI"/>
              </a:rPr>
              <a:t>использовать музыкальную </a:t>
            </a:r>
            <a:r>
              <a:rPr lang="ru-RU" sz="2400" kern="50" dirty="0" smtClean="0">
                <a:latin typeface="Times New Roman"/>
                <a:ea typeface="Andale Sans UI"/>
              </a:rPr>
              <a:t>паузу</a:t>
            </a:r>
          </a:p>
          <a:p>
            <a:pPr algn="just">
              <a:spcAft>
                <a:spcPts val="0"/>
              </a:spcAft>
            </a:pPr>
            <a:endParaRPr lang="ru-RU" dirty="0"/>
          </a:p>
        </p:txBody>
      </p:sp>
      <p:pic>
        <p:nvPicPr>
          <p:cNvPr id="4098" name="Picture 2" descr="C:\Users\53\AppData\Local\Microsoft\Windows\Temporary Internet Files\Content.IE5\L02P9DFN\MC90019813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05064"/>
            <a:ext cx="1868032" cy="212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63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Концептуальные основы игровых технологий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571612"/>
            <a:ext cx="8929718" cy="4525963"/>
          </a:xfrm>
        </p:spPr>
        <p:txBody>
          <a:bodyPr>
            <a:normAutofit/>
          </a:bodyPr>
          <a:lstStyle/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Игра – пространство «внутренней социализации» ребёнка, средство усвоения социальных установок (Л. С. Выгодский).</a:t>
            </a:r>
          </a:p>
          <a:p>
            <a:pPr algn="just">
              <a:buNone/>
            </a:pPr>
            <a:endParaRPr lang="ru-RU" sz="2400" dirty="0" smtClean="0"/>
          </a:p>
          <a:p>
            <a:pPr algn="just"/>
            <a:r>
              <a:rPr lang="ru-RU" sz="2400" dirty="0" smtClean="0"/>
              <a:t>Игра – свобода личности в воображении, «иллюзорная реализация нереализуемых интересов» (А. Н. Леонтьев).</a:t>
            </a:r>
          </a:p>
          <a:p>
            <a:pPr algn="just">
              <a:buNone/>
            </a:pPr>
            <a:endParaRPr lang="ru-RU" sz="2400" dirty="0" smtClean="0"/>
          </a:p>
          <a:p>
            <a:pPr algn="just"/>
            <a:r>
              <a:rPr lang="ru-RU" sz="2400" dirty="0" smtClean="0"/>
              <a:t>Психологические механизмы игровой деятельности опираются на фундаментальные потребности личности и в самовыражении, самоутверждении, самоопределении, саморегуляции, самореализации.</a:t>
            </a:r>
            <a:endParaRPr lang="ru-RU" sz="24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302" y="1916832"/>
            <a:ext cx="7571184" cy="4209331"/>
          </a:xfrm>
        </p:spPr>
        <p:txBody>
          <a:bodyPr/>
          <a:lstStyle/>
          <a:p>
            <a:r>
              <a:rPr lang="ru-RU" dirty="0" smtClean="0"/>
              <a:t>Спасибо за внимание.</a:t>
            </a:r>
          </a:p>
          <a:p>
            <a:endParaRPr lang="ru-RU" dirty="0"/>
          </a:p>
        </p:txBody>
      </p:sp>
      <p:pic>
        <p:nvPicPr>
          <p:cNvPr id="3074" name="Picture 2" descr="C:\Users\53\AppData\Local\Microsoft\Windows\Temporary Internet Files\Content.IE5\BY56RF4Z\MC9004338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62847"/>
            <a:ext cx="1760016" cy="176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398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kern="50" dirty="0">
                <a:ea typeface="Andale Sans UI"/>
              </a:rPr>
              <a:t>Классный час</a:t>
            </a:r>
            <a:r>
              <a:rPr lang="ru-RU" u="sng" kern="50" dirty="0">
                <a:latin typeface="Times New Roman"/>
                <a:ea typeface="Andale Sans UI"/>
              </a:rPr>
              <a:t> является прямой формой общения классного руководителя с</a:t>
            </a:r>
            <a:r>
              <a:rPr lang="ru-RU" kern="50" dirty="0">
                <a:latin typeface="Times New Roman"/>
                <a:ea typeface="Andale Sans UI"/>
              </a:rPr>
              <a:t> </a:t>
            </a:r>
            <a:r>
              <a:rPr lang="ru-RU" u="sng" kern="50" dirty="0">
                <a:latin typeface="Times New Roman"/>
                <a:ea typeface="Andale Sans UI"/>
              </a:rPr>
              <a:t>учениками</a:t>
            </a:r>
            <a:r>
              <a:rPr lang="ru-RU" u="sng" kern="50" dirty="0" smtClean="0">
                <a:latin typeface="Times New Roman"/>
                <a:ea typeface="Andale Sans UI"/>
              </a:rPr>
              <a:t>.</a:t>
            </a:r>
          </a:p>
          <a:p>
            <a:r>
              <a:rPr lang="ru-RU" u="sng" kern="50" dirty="0" smtClean="0">
                <a:latin typeface="Times New Roman"/>
              </a:rPr>
              <a:t>И может проводиться в разных формах.</a:t>
            </a:r>
          </a:p>
          <a:p>
            <a:r>
              <a:rPr lang="ru-RU" u="sng" kern="50" dirty="0" smtClean="0">
                <a:latin typeface="Times New Roman"/>
              </a:rPr>
              <a:t>Для своего классного часа я выбрала игровую. Игровая методика различается: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319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Классификация педагогических игр</a:t>
            </a:r>
            <a:endParaRPr lang="ru-RU" sz="32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412462"/>
              </p:ext>
            </p:extLst>
          </p:nvPr>
        </p:nvGraphicFramePr>
        <p:xfrm>
          <a:off x="428596" y="1357298"/>
          <a:ext cx="8215370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Классификация педагогических игр</a:t>
            </a:r>
            <a:endParaRPr lang="ru-RU" sz="32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85720" y="1785902"/>
          <a:ext cx="857256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6335793-tourist-with-a-compass-in-han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10" y="1285860"/>
            <a:ext cx="1645115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ychengo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2357430"/>
            <a:ext cx="2224115" cy="235745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715008" y="1500174"/>
            <a:ext cx="3214710" cy="642942"/>
          </a:xfrm>
        </p:spPr>
        <p:txBody>
          <a:bodyPr>
            <a:noAutofit/>
          </a:bodyPr>
          <a:lstStyle/>
          <a:p>
            <a:r>
              <a:rPr lang="ru-RU" i="1" dirty="0" smtClean="0"/>
              <a:t>Коммуникативная</a:t>
            </a:r>
            <a:endParaRPr lang="ru-RU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01122" cy="1143000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Функции игры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(одна и та же игра может выступать в нескольких функциях)</a:t>
            </a:r>
            <a:endParaRPr lang="ru-RU" sz="2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5720" y="1643050"/>
            <a:ext cx="2357454" cy="714380"/>
          </a:xfrm>
        </p:spPr>
        <p:txBody>
          <a:bodyPr anchor="t"/>
          <a:lstStyle/>
          <a:p>
            <a:pPr algn="ctr"/>
            <a:r>
              <a:rPr lang="ru-RU" i="1" dirty="0" smtClean="0"/>
              <a:t>Обучающая</a:t>
            </a:r>
            <a:endParaRPr lang="ru-RU" i="1" dirty="0"/>
          </a:p>
        </p:txBody>
      </p:sp>
      <p:pic>
        <p:nvPicPr>
          <p:cNvPr id="9" name="Содержимое 8" descr="396907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7158" y="2214554"/>
            <a:ext cx="2357454" cy="1768091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3071802" y="3786190"/>
            <a:ext cx="2928958" cy="714380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Развлекательная</a:t>
            </a: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0034" y="5000636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Релаксационная</a:t>
            </a:r>
            <a:endParaRPr lang="ru-RU" sz="24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143504" y="5786454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Психотехническая</a:t>
            </a:r>
            <a:endParaRPr lang="ru-RU" sz="2400" b="1" i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/>
              <a:t>игра «Знатоки географии»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14282" y="1428736"/>
            <a:ext cx="8572560" cy="4900634"/>
          </a:xfrm>
        </p:spPr>
        <p:txBody>
          <a:bodyPr anchor="t"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dirty="0">
                <a:solidFill>
                  <a:srgbClr val="FF0000"/>
                </a:solidFill>
                <a:latin typeface="Times New Roman"/>
                <a:ea typeface="Times New Roman"/>
              </a:rPr>
              <a:t>Цели и задачи мероприятия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:</a:t>
            </a:r>
          </a:p>
          <a:p>
            <a:pPr algn="ctr">
              <a:spcAft>
                <a:spcPts val="0"/>
              </a:spcAft>
            </a:pPr>
            <a:endParaRPr lang="ru-RU" sz="20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i="1" dirty="0">
                <a:latin typeface="Times New Roman"/>
                <a:ea typeface="Times New Roman"/>
              </a:rPr>
              <a:t>Образовательная:</a:t>
            </a:r>
            <a:r>
              <a:rPr lang="ru-RU" sz="2000" dirty="0">
                <a:latin typeface="Times New Roman"/>
                <a:ea typeface="Times New Roman"/>
              </a:rPr>
              <a:t> систематизация и закрепление знаний учащихся по географии</a:t>
            </a:r>
            <a:r>
              <a:rPr lang="ru-RU" sz="2000" dirty="0" smtClean="0">
                <a:latin typeface="Times New Roman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000" b="1" i="1" dirty="0">
                <a:latin typeface="Times New Roman"/>
                <a:ea typeface="Times New Roman"/>
              </a:rPr>
              <a:t>Развивающая</a:t>
            </a:r>
            <a:r>
              <a:rPr lang="ru-RU" sz="2000" b="1" dirty="0">
                <a:latin typeface="Times New Roman"/>
                <a:ea typeface="Times New Roman"/>
              </a:rPr>
              <a:t>:</a:t>
            </a:r>
            <a:r>
              <a:rPr lang="ru-RU" sz="2000" dirty="0">
                <a:latin typeface="Times New Roman"/>
                <a:ea typeface="Times New Roman"/>
              </a:rPr>
              <a:t> коммуникативные умения учащихся, мышление, память.</a:t>
            </a:r>
          </a:p>
          <a:p>
            <a:pPr>
              <a:spcAft>
                <a:spcPts val="0"/>
              </a:spcAft>
            </a:pPr>
            <a:r>
              <a:rPr lang="ru-RU" sz="2000" b="1" i="1" dirty="0">
                <a:latin typeface="Times New Roman"/>
                <a:ea typeface="Times New Roman"/>
              </a:rPr>
              <a:t>Воспитательная:</a:t>
            </a:r>
            <a:r>
              <a:rPr lang="ru-RU" sz="2000" dirty="0">
                <a:latin typeface="Times New Roman"/>
                <a:ea typeface="Times New Roman"/>
              </a:rPr>
              <a:t> развитие любознательности, настойчивости в приобретении знаний.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 </a:t>
            </a:r>
          </a:p>
          <a:p>
            <a:pPr algn="just">
              <a:buNone/>
            </a:pPr>
            <a:endParaRPr lang="ru-RU" sz="2000" dirty="0" smtClean="0"/>
          </a:p>
        </p:txBody>
      </p:sp>
      <p:pic>
        <p:nvPicPr>
          <p:cNvPr id="10" name="Содержимое 9" descr="ucheniki_w450_h46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16216" y="3933056"/>
            <a:ext cx="2222280" cy="2311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3600" dirty="0">
                <a:solidFill>
                  <a:srgbClr val="FF0000"/>
                </a:solidFill>
              </a:rPr>
              <a:t>При подготовке классного часа необходимо четко следовать </a:t>
            </a:r>
            <a:r>
              <a:rPr lang="ru-RU" sz="3600" i="1" dirty="0">
                <a:solidFill>
                  <a:srgbClr val="FF0000"/>
                </a:solidFill>
              </a:rPr>
              <a:t>методике организации и проведения классного часа. 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1.Определение </a:t>
            </a:r>
            <a:r>
              <a:rPr lang="ru-RU" dirty="0"/>
              <a:t>темы и задач классного часа .</a:t>
            </a:r>
          </a:p>
          <a:p>
            <a:r>
              <a:rPr lang="ru-RU" dirty="0"/>
              <a:t> 2.Определение времени и места проведения классного часа. </a:t>
            </a:r>
          </a:p>
          <a:p>
            <a:r>
              <a:rPr lang="ru-RU" dirty="0"/>
              <a:t> 3.Определение ключевых моментов классного часа и разработка плана подготовки и проведения классного часа (подобрать соответствующий материал, наглядные пособия, музыкальное оформление по теме, составить план (сценарий) проведения классного часа) </a:t>
            </a:r>
          </a:p>
          <a:p>
            <a:r>
              <a:rPr lang="ru-RU" dirty="0"/>
              <a:t> 4.Определение участников подготовки и проведения классного часа (дать задание ученикам для предварительной подготовки к классному часу (если это предусмотрено планом), определить степень целесообразности участия педагогов или родителей) </a:t>
            </a:r>
          </a:p>
          <a:p>
            <a:r>
              <a:rPr lang="ru-RU" dirty="0"/>
              <a:t> 5.Анализ его результативности</a:t>
            </a:r>
          </a:p>
        </p:txBody>
      </p:sp>
    </p:spTree>
    <p:extLst>
      <p:ext uri="{BB962C8B-B14F-4D97-AF65-F5344CB8AC3E}">
        <p14:creationId xmlns:p14="http://schemas.microsoft.com/office/powerpoint/2010/main" val="453137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28662" y="571480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1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295413"/>
              </p:ext>
            </p:extLst>
          </p:nvPr>
        </p:nvGraphicFramePr>
        <p:xfrm>
          <a:off x="0" y="-1214470"/>
          <a:ext cx="9144000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</Template>
  <TotalTime>452</TotalTime>
  <Words>491</Words>
  <Application>Microsoft Office PowerPoint</Application>
  <PresentationFormat>Экран (4:3)</PresentationFormat>
  <Paragraphs>89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Welcome</vt:lpstr>
      <vt:lpstr>Применение игровых технологий на классном часу.</vt:lpstr>
      <vt:lpstr>Концептуальные основы игровых технологий</vt:lpstr>
      <vt:lpstr>Презентация PowerPoint</vt:lpstr>
      <vt:lpstr>Классификация педагогических игр</vt:lpstr>
      <vt:lpstr>Классификация педагогических игр</vt:lpstr>
      <vt:lpstr>Функции игры (одна и та же игра может выступать в нескольких функциях)</vt:lpstr>
      <vt:lpstr>игра «Знатоки географии»</vt:lpstr>
      <vt:lpstr> При подготовке классного часа необходимо четко следовать методике организации и проведения классного часа.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Игра была рассчитана на 45 минут. Команда-победитель была награждена призами, проигравшие получили утешительные призы. </vt:lpstr>
      <vt:lpstr> и жюри, а это были ученики 9В класса, тоже не остались без внимания. </vt:lpstr>
      <vt:lpstr>Презентация PowerPoint</vt:lpstr>
      <vt:lpstr>Советы по организации классного часа: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A.Golubyatnikova</dc:creator>
  <cp:lastModifiedBy>Admin</cp:lastModifiedBy>
  <cp:revision>50</cp:revision>
  <dcterms:created xsi:type="dcterms:W3CDTF">2011-10-04T10:05:10Z</dcterms:created>
  <dcterms:modified xsi:type="dcterms:W3CDTF">2015-01-22T16:44:03Z</dcterms:modified>
</cp:coreProperties>
</file>