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B736-5A48-4456-87F3-8EB995A161EB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C1E2-06C9-4815-A087-2517848A6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91;&#1079;&#1099;&#1082;&#1072;\&#1047;&#1074;&#1091;&#1082;&#1080;%20&#1080;%20&#1084;&#1091;&#1079;&#1099;&#1082;&#1072;\05%20-%20&#1070;&#1090;&#1072;%20-%20&#1053;&#1077;%20&#1093;&#1086;&#1095;&#1091;%20&#1087;&#1086;%20&#1088;&#1072;&#1089;&#1095;&#1105;&#1090;&#1091;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LIPARTS\Свадебные фоны\СВ 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3008313" cy="229869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Победить русских могут только русские.</a:t>
            </a:r>
            <a:r>
              <a:rPr lang="ru-RU" sz="4000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400" b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Шиллер</a:t>
            </a:r>
            <a:endParaRPr lang="ru-RU" sz="24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928934"/>
            <a:ext cx="5111750" cy="365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солдата мало убить, его надо толкнуть, чтобы он упал.</a:t>
            </a:r>
          </a:p>
          <a:p>
            <a:pPr>
              <a:buNone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Фридрих Великий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600201"/>
            <a:ext cx="5972188" cy="4043377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Найди доверенное лицо, «третьего», которому доверяешь, и спроси его мнения.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LIPARTS\Свадебные фоны\СВ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для юношей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2900369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 надо себя тратить.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238" cy="3829063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2. Инициатор брачных отношений - женщина.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4572032" cy="3400435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Юноша, когда женится, думает </a:t>
            </a: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семье.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214842" cy="271464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Мужчина красоту защищает.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LIPARTS\Свадебные фоны\СВ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5072098" cy="1857388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Имей терпение.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7429552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девушка воспитана?</a:t>
            </a:r>
          </a:p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она семьи?</a:t>
            </a:r>
          </a:p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она национальности?</a:t>
            </a:r>
          </a:p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её интеллектуальные запросы?</a:t>
            </a:r>
          </a:p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она готова жертвовать?</a:t>
            </a:r>
          </a:p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Трудолюбива ли?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4786346" cy="271464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Ищи совета того, кто умнее и опытнее тебя.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Шутливый тест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Хорошим ли вы будете мужем?»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Готовите ли вы завтрак?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Случается ли, что вы готовите пищу в выходной день?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Помогаете ли вы родителям покупать продукты?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Помогаете ли принести продукты из магазина?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 доме проводится генеральная уборка, делаете ли вы её вместе с  семьёй?</a:t>
            </a:r>
          </a:p>
          <a:p>
            <a:pPr marL="514350" indent="-514350" algn="just">
              <a:buNone/>
            </a:pP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4293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Смогли бы вы снабдить кухню приборами, которые облегчают домашний труд?</a:t>
            </a:r>
          </a:p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Когда ваша будущая жена задержится на работе, пойдёте ли вы на родительское собрание в школу или детсад?</a:t>
            </a:r>
          </a:p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Когда у вас в доме перегорает лампочка, вы ли их заменяете?</a:t>
            </a:r>
          </a:p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Будет ли вас раздражать, если ваша будущая жена отправится в парикмахерскую, а вы останетесь дома готовить еду?</a:t>
            </a:r>
          </a:p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Рассердитесь ли вы, если жена поздно возвратится с работы?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257940" cy="576899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 очка, нет – 1 очко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нет – 1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иногда – 2, нет – 1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иногда – 2, нет 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иногда – 2, нет 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нет 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нет 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 нет 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– 3, иногда – 2, нет -1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– 1, нет - 3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LIPARTS\Свадебные фоны\СВ 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3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657227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     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«Мы бросим все силы на оболванивание людей… акт за актом будет разыграна трагедия гибели самого непокорного на земле народа… Начнём… вдалбливать в человеческое сознание культ секса, насилия, садизма, предательства. В управлении государством создадим хаос и неразбериху… Честность и порядочность подвергнутся осмеянию и перестанут быть нужны… Будут культивироваться хамство и наглость, ложь и обман, пьянство и наркомания… предательство, национализм и вражда между народами, прежде всего вражда и ненависть к русскому народу… Вырвем духовные корни, уничтожим основы народной нравственности. Главную ставку сделаем на молодёжь, начнём разлагать, развращать, растлевать её: превратим их в циников, пошляков, космополитов. Вот так мы это и осуществим».                      Ален Даллес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043494" cy="868346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Итог: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64357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26 до 30 очков:  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сказать, вашей будущей жене повезёт. Вы незаменимы в домашних хлопотах. Ваши усилия будут вознаграждены хорошим настроением и благодарностью жены.</a:t>
            </a:r>
          </a:p>
          <a:p>
            <a:pPr algn="just">
              <a:buNone/>
            </a:pPr>
            <a:r>
              <a:rPr lang="ru-RU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16 до 25: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ваш вклад в домашнее хозяйство не очень большой. Вам придётся внимательно приглядеться к тому, что делает ваша жена, и вы увидите, сколько дел вы могли бы взять на себя.</a:t>
            </a:r>
          </a:p>
          <a:p>
            <a:pPr algn="just">
              <a:buNone/>
            </a:pPr>
            <a:r>
              <a:rPr lang="ru-RU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10 до 15: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будете плохим помощником жене в домашнем хозяйстве. Это очень осложнит вашу семейную жизнь. Вывод один: вам надо немедленно пересмотреть своё отношение к хозяйственным заботам.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prstTxWarp prst="textCurveDown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несчастных семьях супруги: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думают одинаково по многим вопросам и проблемам.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 понимают чувства другого.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 слова, которые раздражают другого.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чувствуют себя нелюбимыми.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обращают внимание на другого.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Чувствуют неудовлетворённую потребность в доверии.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Ощущают потребность в человеке, которому можно довериться.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Редко делают комплименты друг другу.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Вынуждены часто уступать мнению другого.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Желают большей любви.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IPARTS\Свадебные фоны\СВ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98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Брак – это долгий разговор, прерываемый спорами.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Р.Стивенсон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Жениться – это значит наполовину уменьшить свои права и вдвое увеличить свои обязанности.                               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А.Шопенгауэр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Семья – это место приземления для старших, стартовая площадка для младших и маячок взаимоотношений для каждого.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Любовь так плохо выносит домашние дрязги.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О.Бальзак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CLIPARTS\Свадьба\клипарт 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10892646" cy="83512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143380"/>
            <a:ext cx="771530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Желаю   успехов!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LIPARTS\Свадебные фоны\СВ 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571612"/>
            <a:ext cx="6500858" cy="1814524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Как правильно выйти замуж (жениться)?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7143800" cy="17526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Классный час в 10 классе</a:t>
            </a:r>
          </a:p>
          <a:p>
            <a:pPr algn="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Классный руководитель - </a:t>
            </a:r>
          </a:p>
          <a:p>
            <a:pPr algn="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Мойсеева Е.И.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85728"/>
            <a:ext cx="58579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«Подъеланская средняя общеобразовательная школа»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prstTxWarp prst="textCurveUp">
              <a:avLst>
                <a:gd name="adj" fmla="val 44746"/>
              </a:avLst>
            </a:prstTxWarp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для девушек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357430"/>
            <a:ext cx="5943584" cy="3143272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Успех женщины – не много мужчин, а один</a:t>
            </a:r>
            <a:endParaRPr lang="ru-RU" sz="40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3471873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Ищи мужа – </a:t>
            </a:r>
          </a:p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главу семьи.</a:t>
            </a:r>
            <a:endParaRPr lang="ru-RU" sz="40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664371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«В.В.Розанов писал: «Большая половина счастья человека в семье». Вот почему выбор мужа и жены – шаг первостепенной важности для человека. Выбрать мужа – это значит выбрать семью и притом на всю жизнь. Выбирать нужно не только мужа, но и отца будущих детей, в какой-то мере и круг знакомств, интересов (они должны быть общие в семье). </a:t>
            </a:r>
          </a:p>
          <a:p>
            <a:pPr algn="just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Надо помнить, что привычки в семье имеют огромное значение, а привычки, образ жизни создаются в детстве, в семье мужа. Значит, если он с детства привык к беспорядочному образу жизни, беспорядок в будущей жизни и останется.  Если был бездельником, то труд для него так и останется докучной обязанностью, не более. Дрался в детстве – будет драться в семье, бить детей. Выбирать надо не только мужа и отца – главу семьи, но надо выбирать и семью мужа: общение с ней – прямое и косвенное – будет постоянным».                                     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Д.С.Лихачёв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1"/>
            <a:ext cx="5329246" cy="2971807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Искать мужа </a:t>
            </a: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любви.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05 - Юта - Не хочу по расчёт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5715016"/>
            <a:ext cx="866780" cy="8667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3186122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 его привлечь?</a:t>
            </a: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красивой.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LIPARTS\Свадебные фоны\СВ 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2614617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Имей терпение.</a:t>
            </a: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Жди.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938</Words>
  <Application>Microsoft Office PowerPoint</Application>
  <PresentationFormat>Экран (4:3)</PresentationFormat>
  <Paragraphs>79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Победить русских могут только русские.               Шиллер</vt:lpstr>
      <vt:lpstr>Презентация PowerPoint</vt:lpstr>
      <vt:lpstr>Как правильно выйти замуж (жениться)?</vt:lpstr>
      <vt:lpstr>Правила для девушек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для юношей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Шутливый тест  « Хорошим ли вы будете мужем?»</vt:lpstr>
      <vt:lpstr>Презентация PowerPoint</vt:lpstr>
      <vt:lpstr>Презентация PowerPoint</vt:lpstr>
      <vt:lpstr>Итог:</vt:lpstr>
      <vt:lpstr>В несчастных семьях супруги: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Победить русских могут только русские.               Шиллер</dc:title>
  <dc:creator>User</dc:creator>
  <cp:lastModifiedBy>1</cp:lastModifiedBy>
  <cp:revision>29</cp:revision>
  <dcterms:created xsi:type="dcterms:W3CDTF">2011-02-20T13:57:31Z</dcterms:created>
  <dcterms:modified xsi:type="dcterms:W3CDTF">2015-01-26T09:55:31Z</dcterms:modified>
</cp:coreProperties>
</file>