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Ольг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9864" y="3225032"/>
            <a:ext cx="5034136" cy="363296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48872" cy="1584176"/>
          </a:xfrm>
        </p:spPr>
        <p:txBody>
          <a:bodyPr/>
          <a:lstStyle/>
          <a:p>
            <a:r>
              <a:rPr lang="ru-RU" sz="3600" b="1" cap="all" dirty="0" smtClean="0">
                <a:solidFill>
                  <a:schemeClr val="tx1"/>
                </a:solidFill>
              </a:rPr>
              <a:t>ДОМ</a:t>
            </a:r>
            <a:r>
              <a:rPr lang="ru-RU" sz="3600" b="1" cap="all" dirty="0" smtClean="0">
                <a:solidFill>
                  <a:schemeClr val="tx1"/>
                </a:solidFill>
              </a:rPr>
              <a:t>, ГДЕ ПРОШЛИ ДЕТСКИЕ И</a:t>
            </a:r>
            <a:br>
              <a:rPr lang="ru-RU" sz="3600" b="1" cap="all" dirty="0" smtClean="0">
                <a:solidFill>
                  <a:schemeClr val="tx1"/>
                </a:solidFill>
              </a:rPr>
            </a:br>
            <a:r>
              <a:rPr lang="ru-RU" sz="3600" b="1" cap="all" dirty="0" smtClean="0">
                <a:solidFill>
                  <a:schemeClr val="tx1"/>
                </a:solidFill>
              </a:rPr>
              <a:t>ЮНОШЕСКИЕ ГОДЫ В.М. ШУКШИНА</a:t>
            </a:r>
          </a:p>
          <a:p>
            <a:endParaRPr lang="ru-RU" dirty="0"/>
          </a:p>
        </p:txBody>
      </p:sp>
      <p:sp>
        <p:nvSpPr>
          <p:cNvPr id="1026" name="AutoShape 2" descr="http://www.shukshin.museum.ru/founds/expo/child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shukshin.museum.ru/founds/expo/child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Ольга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4932040" cy="337811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57854" y="1556792"/>
            <a:ext cx="4186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этом доме по переулку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Набережному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№ 6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ныне ул. Братьев Ореховых, 80)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085184"/>
            <a:ext cx="4067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семья Шукшиных жила с 1940 по 1957 гг. Дом отчима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Куксина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Павла Николаевича.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Ольг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8011" y="2852936"/>
            <a:ext cx="4475989" cy="40050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/>
              <a:t>С этим домом связан большой период жизни Василия </a:t>
            </a:r>
            <a:r>
              <a:rPr lang="ru-RU" sz="2800" dirty="0" err="1" smtClean="0"/>
              <a:t>Макаровича</a:t>
            </a:r>
            <a:r>
              <a:rPr lang="ru-RU" sz="2800" dirty="0" smtClean="0"/>
              <a:t>: учеба в школе, автомобильном техникуме, сюда он вернулся после армии, работал в школе, уехал учиться в Москву.</a:t>
            </a:r>
          </a:p>
          <a:p>
            <a:pPr fontAlgn="base"/>
            <a:r>
              <a:rPr lang="ru-RU" sz="2800" dirty="0" smtClean="0"/>
              <a:t>И когда купил матери добротный дом, все равно не упускал случая пройти мимо отчего крова.</a:t>
            </a:r>
          </a:p>
          <a:p>
            <a:endParaRPr lang="ru-RU" sz="2800" dirty="0"/>
          </a:p>
        </p:txBody>
      </p:sp>
      <p:pic>
        <p:nvPicPr>
          <p:cNvPr id="14338" name="Picture 2" descr="C:\Users\Ольга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5061298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179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январе 2002 года дом был приобретен музеем.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июле в мемориальной части дома открыта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выставка «Далекие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зимние вечера",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где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представлены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личные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вещи,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фотографии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письма из архива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матери, считавшиеся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утерянными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2" name="Picture 2" descr="C:\Users\Ольга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8064896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Ольга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84368" cy="53732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544522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Из архива семьи Шукшиных. Письмо от матери.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Экспозиция выставки «Далёкие зимние вечера»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Ольга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44408" cy="5676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60212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Экспозиция выставки «Далёкие зимние вечера»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Ольга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76456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877272"/>
            <a:ext cx="671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Экспозиция выставки «Далёкие зимние вечера»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6</cp:revision>
  <dcterms:created xsi:type="dcterms:W3CDTF">2014-04-16T06:15:19Z</dcterms:created>
  <dcterms:modified xsi:type="dcterms:W3CDTF">2014-04-16T07:11:05Z</dcterms:modified>
</cp:coreProperties>
</file>