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235E-A258-4023-BBDC-944C30382067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55AF49-232B-4929-84C4-FF10149E7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235E-A258-4023-BBDC-944C30382067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AF49-232B-4929-84C4-FF10149E7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235E-A258-4023-BBDC-944C30382067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AF49-232B-4929-84C4-FF10149E7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235E-A258-4023-BBDC-944C30382067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55AF49-232B-4929-84C4-FF10149E7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235E-A258-4023-BBDC-944C30382067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AF49-232B-4929-84C4-FF10149E71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235E-A258-4023-BBDC-944C30382067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AF49-232B-4929-84C4-FF10149E7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235E-A258-4023-BBDC-944C30382067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755AF49-232B-4929-84C4-FF10149E719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235E-A258-4023-BBDC-944C30382067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AF49-232B-4929-84C4-FF10149E7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235E-A258-4023-BBDC-944C30382067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AF49-232B-4929-84C4-FF10149E7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235E-A258-4023-BBDC-944C30382067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AF49-232B-4929-84C4-FF10149E7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235E-A258-4023-BBDC-944C30382067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AF49-232B-4929-84C4-FF10149E719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0D235E-A258-4023-BBDC-944C30382067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55AF49-232B-4929-84C4-FF10149E719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g52.odnoklassniki.ru/getImage?photoId=401317626991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357982" cy="4768488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                  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475" y="214291"/>
            <a:ext cx="8686800" cy="478634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Духовное краеведение   Подмосковья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  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sz="1400" dirty="0" smtClean="0"/>
              <a:t>Что такое «религиозная культура?»</a:t>
            </a:r>
            <a:br>
              <a:rPr lang="ru-RU" sz="1400" dirty="0" smtClean="0"/>
            </a:br>
            <a:endParaRPr lang="ru-RU" sz="1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4270" cy="841248"/>
          </a:xfrm>
        </p:spPr>
        <p:txBody>
          <a:bodyPr/>
          <a:lstStyle/>
          <a:p>
            <a:pPr algn="ctr"/>
            <a:r>
              <a:rPr lang="ru-RU" dirty="0" smtClean="0"/>
              <a:t>Понятие </a:t>
            </a:r>
            <a:r>
              <a:rPr lang="ru-RU" i="1" dirty="0" smtClean="0">
                <a:solidFill>
                  <a:srgbClr val="FF0000"/>
                </a:solidFill>
              </a:rPr>
              <a:t>«Духовный»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Явление или вещь, которые имеют определенное отношение к </a:t>
            </a:r>
            <a:r>
              <a:rPr lang="ru-RU" sz="2400" b="1" dirty="0" smtClean="0"/>
              <a:t>Нему, </a:t>
            </a:r>
            <a:r>
              <a:rPr lang="ru-RU" sz="2400" dirty="0" smtClean="0"/>
              <a:t>характеризуются как «духовные»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Человек, имеющий определенный образ чувств и мыслей, выражающих четкое обозначение в своей жизни добра и зла.</a:t>
            </a:r>
            <a:endParaRPr lang="ru-RU" sz="2400" dirty="0"/>
          </a:p>
        </p:txBody>
      </p:sp>
      <p:pic>
        <p:nvPicPr>
          <p:cNvPr id="47106" name="Picture 2" descr="Картинка 4 из 1432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643314"/>
            <a:ext cx="3809994" cy="2857496"/>
          </a:xfrm>
          <a:prstGeom prst="rect">
            <a:avLst/>
          </a:prstGeom>
          <a:noFill/>
        </p:spPr>
      </p:pic>
      <p:pic>
        <p:nvPicPr>
          <p:cNvPr id="47110" name="Picture 6" descr="Картинка 20 из 1432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643314"/>
            <a:ext cx="3855140" cy="2904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Заповеди:</a:t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Определенны</a:t>
            </a:r>
            <a:r>
              <a:rPr lang="ru-RU" dirty="0" smtClean="0"/>
              <a:t>е</a:t>
            </a:r>
            <a:r>
              <a:rPr lang="ru-RU" dirty="0" smtClean="0"/>
              <a:t>  Богом воплощенные человеком в жизнь  нормы и правила.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Божьи заповеди Хри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142984"/>
            <a:ext cx="3238020" cy="5451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Духовное краеведение </a:t>
            </a:r>
            <a:r>
              <a:rPr lang="ru-RU" i="1" dirty="0" err="1" smtClean="0">
                <a:solidFill>
                  <a:srgbClr val="FF0000"/>
                </a:solidFill>
              </a:rPr>
              <a:t>подмосковья</a:t>
            </a:r>
            <a:r>
              <a:rPr lang="ru-RU" i="1" dirty="0" smtClean="0">
                <a:solidFill>
                  <a:srgbClr val="FF0000"/>
                </a:solidFill>
              </a:rPr>
              <a:t> -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</a:t>
            </a:r>
            <a:r>
              <a:rPr lang="ru-RU" dirty="0" smtClean="0"/>
              <a:t>чебный предмет, который изучает историю христианской православной культуры на землях Подмосковья, представленную в традициях жизни людей и объектах религиозной культуры.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Православие формировало духовность русских людей, побуждало их во славу Христа к служению людям.	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Имена русских святых: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i="1" dirty="0" smtClean="0"/>
              <a:t>Иконописец преподобный  Андрей Рублев</a:t>
            </a:r>
            <a:endParaRPr lang="ru-RU" sz="2000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i="1" dirty="0" smtClean="0"/>
              <a:t>Преподобный Сергий Радонежский</a:t>
            </a:r>
            <a:endParaRPr lang="ru-RU" sz="2000" i="1" dirty="0"/>
          </a:p>
        </p:txBody>
      </p:sp>
      <p:pic>
        <p:nvPicPr>
          <p:cNvPr id="49154" name="Picture 2" descr="Картинка 2 из 16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643182"/>
            <a:ext cx="2496184" cy="3517658"/>
          </a:xfrm>
          <a:prstGeom prst="rect">
            <a:avLst/>
          </a:prstGeom>
          <a:noFill/>
        </p:spPr>
      </p:pic>
      <p:pic>
        <p:nvPicPr>
          <p:cNvPr id="49156" name="Picture 4" descr="Картинка 1 из 497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428868"/>
            <a:ext cx="2650329" cy="378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Святые   князья   Борис   И  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глеб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Картинка 8 из 4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6191240" cy="4898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Картинка 1 из 7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43932" cy="610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Что такое «религиозная культура?»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Краеведение – знание о крае.</a:t>
            </a:r>
          </a:p>
          <a:p>
            <a:r>
              <a:rPr lang="ru-RU" dirty="0" smtClean="0"/>
              <a:t>Духовное краеведение изучает историю христианской культуры.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«Знать» - ведать, разуметь, познавать.</a:t>
            </a:r>
            <a:endParaRPr lang="ru-RU" dirty="0"/>
          </a:p>
        </p:txBody>
      </p:sp>
      <p:pic>
        <p:nvPicPr>
          <p:cNvPr id="8" name="Picture 2" descr="http://dg52.odnoklassniki.ru/getImage?photoId=444102536815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857496"/>
            <a:ext cx="418568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КУЛЬТУРА -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- это созданная человеком среда обитания, в которой сохраняются самые главные этические нормы и ценности жизни.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х</a:t>
            </a:r>
            <a:r>
              <a:rPr lang="ru-RU" b="1" dirty="0" smtClean="0"/>
              <a:t>ристианская</a:t>
            </a:r>
            <a:r>
              <a:rPr lang="ru-RU" dirty="0" smtClean="0"/>
              <a:t> называет самыми главными – </a:t>
            </a:r>
            <a:r>
              <a:rPr lang="ru-RU" b="1" i="1" dirty="0" smtClean="0">
                <a:solidFill>
                  <a:srgbClr val="FF0000"/>
                </a:solidFill>
              </a:rPr>
              <a:t>веру в Бога, любовь к ближним, любовь к Отечеству.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Чувство любви к родному краю</a:t>
            </a:r>
            <a:endParaRPr lang="ru-RU" i="1" dirty="0">
              <a:solidFill>
                <a:srgbClr val="C0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Родина есть только у того, кто её любит…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Нельзя человека насильно заставить любить!</a:t>
            </a:r>
            <a:endParaRPr lang="ru-RU" dirty="0"/>
          </a:p>
        </p:txBody>
      </p:sp>
      <p:pic>
        <p:nvPicPr>
          <p:cNvPr id="39938" name="Picture 2" descr="http://dg52.odnoklassniki.ru/getImage?photoId=414934664559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00306"/>
            <a:ext cx="3000390" cy="4000520"/>
          </a:xfrm>
          <a:prstGeom prst="rect">
            <a:avLst/>
          </a:prstGeom>
          <a:noFill/>
        </p:spPr>
      </p:pic>
      <p:pic>
        <p:nvPicPr>
          <p:cNvPr id="39940" name="Picture 4" descr="http://dg52.odnoklassniki.ru/getImage?photoId=405406283631&amp;photoType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286124"/>
            <a:ext cx="4722287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i="1" u="sng" dirty="0" smtClean="0">
                <a:solidFill>
                  <a:srgbClr val="C00000"/>
                </a:solidFill>
              </a:rPr>
              <a:t>Русская культура </a:t>
            </a:r>
            <a:r>
              <a:rPr lang="ru-RU" sz="2000" i="1" dirty="0" smtClean="0">
                <a:solidFill>
                  <a:srgbClr val="C00000"/>
                </a:solidFill>
              </a:rPr>
              <a:t>является отражением, </a:t>
            </a:r>
            <a:br>
              <a:rPr lang="ru-RU" sz="2000" i="1" dirty="0" smtClean="0">
                <a:solidFill>
                  <a:srgbClr val="C0000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>проявлением духовной жизни русского народа.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Православное христианство</a:t>
            </a:r>
            <a:r>
              <a:rPr lang="ru-RU" dirty="0" smtClean="0"/>
              <a:t>-стержень духовной жизни.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Уважительное отношение к каждому человеку, терпимость, бескорыстная помощь, сочувствие.</a:t>
            </a:r>
            <a:endParaRPr lang="ru-RU" dirty="0"/>
          </a:p>
        </p:txBody>
      </p:sp>
      <p:pic>
        <p:nvPicPr>
          <p:cNvPr id="41986" name="Picture 2" descr="Картинка 2 из 168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4334356" cy="3081334"/>
          </a:xfrm>
          <a:prstGeom prst="rect">
            <a:avLst/>
          </a:prstGeom>
          <a:noFill/>
        </p:spPr>
      </p:pic>
      <p:pic>
        <p:nvPicPr>
          <p:cNvPr id="41988" name="Picture 4" descr="http://sphotos.xx.fbcdn.net/hphotos-snc6/s320x320/261938_172796266119562_115893271809862_440491_137138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857628"/>
            <a:ext cx="28575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Культурный человек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Картинка 10 из 1982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238512" cy="2428884"/>
          </a:xfrm>
          <a:prstGeom prst="rect">
            <a:avLst/>
          </a:prstGeom>
          <a:noFill/>
        </p:spPr>
      </p:pic>
      <p:pic>
        <p:nvPicPr>
          <p:cNvPr id="43012" name="Picture 4" descr="Картинка 21 из 1982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85926"/>
            <a:ext cx="2659926" cy="2500330"/>
          </a:xfrm>
          <a:prstGeom prst="rect">
            <a:avLst/>
          </a:prstGeom>
          <a:noFill/>
        </p:spPr>
      </p:pic>
      <p:pic>
        <p:nvPicPr>
          <p:cNvPr id="43014" name="Picture 6" descr="Картинка 30 из 1982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2305038" cy="2774786"/>
          </a:xfrm>
          <a:prstGeom prst="rect">
            <a:avLst/>
          </a:prstGeom>
          <a:noFill/>
        </p:spPr>
      </p:pic>
      <p:pic>
        <p:nvPicPr>
          <p:cNvPr id="43016" name="Picture 8" descr="http://img.videla.ru/mir/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071942"/>
            <a:ext cx="3857652" cy="2568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357322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Историческая память- 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>сохранение и передача потомкам знаний об истории своего Отечества, культуре, религии, вере, родословии семьи.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Картинка 3 из 1513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4205195" cy="3357586"/>
          </a:xfrm>
          <a:prstGeom prst="rect">
            <a:avLst/>
          </a:prstGeom>
          <a:noFill/>
        </p:spPr>
      </p:pic>
      <p:pic>
        <p:nvPicPr>
          <p:cNvPr id="44036" name="Picture 4" descr="Картинка 35 из 1698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43050"/>
            <a:ext cx="3359639" cy="2224081"/>
          </a:xfrm>
          <a:prstGeom prst="rect">
            <a:avLst/>
          </a:prstGeom>
          <a:noFill/>
        </p:spPr>
      </p:pic>
      <p:pic>
        <p:nvPicPr>
          <p:cNvPr id="44038" name="Picture 6" descr="Картинка 51 из 1731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357694"/>
            <a:ext cx="2771740" cy="2078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Православное христианство – 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одна из мировых религий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Картинка 40 из 1731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4095736" cy="3643338"/>
          </a:xfrm>
          <a:prstGeom prst="rect">
            <a:avLst/>
          </a:prstGeom>
          <a:noFill/>
        </p:spPr>
      </p:pic>
      <p:pic>
        <p:nvPicPr>
          <p:cNvPr id="45060" name="Picture 4" descr="Картинка 25 из 1731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00504"/>
            <a:ext cx="4267200" cy="2667000"/>
          </a:xfrm>
          <a:prstGeom prst="rect">
            <a:avLst/>
          </a:prstGeom>
          <a:noFill/>
        </p:spPr>
      </p:pic>
      <p:pic>
        <p:nvPicPr>
          <p:cNvPr id="45062" name="Picture 6" descr="Картинка 27 из 1731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14422"/>
            <a:ext cx="4071965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Религиозная культура –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жизни и почитания людьми Бога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Картинка 12 из 1039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857652" cy="3870554"/>
          </a:xfrm>
          <a:prstGeom prst="rect">
            <a:avLst/>
          </a:prstGeom>
          <a:noFill/>
        </p:spPr>
      </p:pic>
      <p:pic>
        <p:nvPicPr>
          <p:cNvPr id="46084" name="Picture 4" descr="Картинка 17 из 1049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3536181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</TotalTime>
  <Words>233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Духовное краеведение   Подмосковья               Что такое «религиозная культура?» </vt:lpstr>
      <vt:lpstr>Что такое «религиозная культура?»</vt:lpstr>
      <vt:lpstr>КУЛЬТУРА -</vt:lpstr>
      <vt:lpstr>Чувство любви к родному краю</vt:lpstr>
      <vt:lpstr>Русская культура является отражением,  проявлением духовной жизни русского народа.</vt:lpstr>
      <vt:lpstr>Культурный человек</vt:lpstr>
      <vt:lpstr>Историческая память-  сохранение и передача потомкам знаний об истории своего Отечества, культуре, религии, вере, родословии семьи.</vt:lpstr>
      <vt:lpstr>Православное христианство –  одна из мировых религий</vt:lpstr>
      <vt:lpstr>Религиозная культура –  традиции жизни и почитания людьми Бога</vt:lpstr>
      <vt:lpstr>Понятие «Духовный»</vt:lpstr>
      <vt:lpstr>Заповеди: </vt:lpstr>
      <vt:lpstr>Духовное краеведение подмосковья -</vt:lpstr>
      <vt:lpstr>Имена русских святых:</vt:lpstr>
      <vt:lpstr>Святые   князья   Борис   И   глеб</vt:lpstr>
      <vt:lpstr>Слайд 15</vt:lpstr>
      <vt:lpstr>Слайд 16</vt:lpstr>
    </vt:vector>
  </TitlesOfParts>
  <Company>Org inc etc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Духовное краеведение   Подмосковья               Что такое «религиозная культура?»</dc:title>
  <dc:creator>User</dc:creator>
  <cp:lastModifiedBy>User</cp:lastModifiedBy>
  <cp:revision>17</cp:revision>
  <dcterms:created xsi:type="dcterms:W3CDTF">2012-09-03T14:17:35Z</dcterms:created>
  <dcterms:modified xsi:type="dcterms:W3CDTF">2012-09-03T16:35:20Z</dcterms:modified>
</cp:coreProperties>
</file>