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5545-54E7-4FD4-8571-538CE81D1887}" type="datetimeFigureOut">
              <a:rPr lang="ru-RU" smtClean="0"/>
              <a:t>07.03.2010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00AD-BC98-4270-B377-D8909E2D6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5545-54E7-4FD4-8571-538CE81D1887}" type="datetimeFigureOut">
              <a:rPr lang="ru-RU" smtClean="0"/>
              <a:t>07.03.2010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00AD-BC98-4270-B377-D8909E2D6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5545-54E7-4FD4-8571-538CE81D1887}" type="datetimeFigureOut">
              <a:rPr lang="ru-RU" smtClean="0"/>
              <a:t>07.03.2010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00AD-BC98-4270-B377-D8909E2D6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5545-54E7-4FD4-8571-538CE81D1887}" type="datetimeFigureOut">
              <a:rPr lang="ru-RU" smtClean="0"/>
              <a:t>07.03.2010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00AD-BC98-4270-B377-D8909E2D6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5545-54E7-4FD4-8571-538CE81D1887}" type="datetimeFigureOut">
              <a:rPr lang="ru-RU" smtClean="0"/>
              <a:t>07.03.2010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00AD-BC98-4270-B377-D8909E2D6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5545-54E7-4FD4-8571-538CE81D1887}" type="datetimeFigureOut">
              <a:rPr lang="ru-RU" smtClean="0"/>
              <a:t>07.03.2010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00AD-BC98-4270-B377-D8909E2D6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5545-54E7-4FD4-8571-538CE81D1887}" type="datetimeFigureOut">
              <a:rPr lang="ru-RU" smtClean="0"/>
              <a:t>07.03.2010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00AD-BC98-4270-B377-D8909E2D6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5545-54E7-4FD4-8571-538CE81D1887}" type="datetimeFigureOut">
              <a:rPr lang="ru-RU" smtClean="0"/>
              <a:t>07.03.2010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00AD-BC98-4270-B377-D8909E2D6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5545-54E7-4FD4-8571-538CE81D1887}" type="datetimeFigureOut">
              <a:rPr lang="ru-RU" smtClean="0"/>
              <a:t>07.03.2010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00AD-BC98-4270-B377-D8909E2D6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5545-54E7-4FD4-8571-538CE81D1887}" type="datetimeFigureOut">
              <a:rPr lang="ru-RU" smtClean="0"/>
              <a:t>07.03.2010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00AD-BC98-4270-B377-D8909E2D6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5545-54E7-4FD4-8571-538CE81D1887}" type="datetimeFigureOut">
              <a:rPr lang="ru-RU" smtClean="0"/>
              <a:t>07.03.2010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00AD-BC98-4270-B377-D8909E2D65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F5545-54E7-4FD4-8571-538CE81D1887}" type="datetimeFigureOut">
              <a:rPr lang="ru-RU" smtClean="0"/>
              <a:t>07.03.2010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700AD-BC98-4270-B377-D8909E2D652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786058"/>
            <a:ext cx="7772400" cy="178595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Изучение народной культуры на Кубани.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57760"/>
            <a:ext cx="6400800" cy="2000240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Урок 6 класса 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Подготовила: </a:t>
            </a:r>
            <a:r>
              <a:rPr lang="ru-RU" dirty="0" err="1" smtClean="0">
                <a:solidFill>
                  <a:srgbClr val="FFC000"/>
                </a:solidFill>
              </a:rPr>
              <a:t>Магдалинова</a:t>
            </a:r>
            <a:r>
              <a:rPr lang="ru-RU" dirty="0" smtClean="0">
                <a:solidFill>
                  <a:srgbClr val="FFC000"/>
                </a:solidFill>
              </a:rPr>
              <a:t> Г.С.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Рисунок 3" descr="gerb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0"/>
            <a:ext cx="3071834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285720" y="214290"/>
            <a:ext cx="8286808" cy="6643710"/>
          </a:xfrm>
          <a:prstGeom prst="horizontalScroll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Захарченко-фольклористом собраны разрозненные и почти исчезнувшие из поля зрения музыкальной науки и художественного творчества 14 сборников песен кубанского казачества А.Д. </a:t>
            </a:r>
            <a:r>
              <a:rPr lang="ru-RU" dirty="0" err="1"/>
              <a:t>Бигдая</a:t>
            </a:r>
            <a:r>
              <a:rPr lang="ru-RU" dirty="0"/>
              <a:t>, переизданные им в своей творческой редакции, с позиций современной фольклористики. По существу, сделаны первые, но самые трудные и важные шаги на пути создания антологии песенного фольклора Кубани.</a:t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 descr="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14290"/>
            <a:ext cx="17907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Горизонтальный свиток 4"/>
          <p:cNvSpPr/>
          <p:nvPr/>
        </p:nvSpPr>
        <p:spPr>
          <a:xfrm>
            <a:off x="500034" y="428580"/>
            <a:ext cx="8143932" cy="6429420"/>
          </a:xfrm>
          <a:prstGeom prst="horizontalScroll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Цель урока: узнать</a:t>
            </a:r>
            <a:r>
              <a:rPr lang="ru-RU" dirty="0" smtClean="0"/>
              <a:t>, кто занимался собиранием музыкального </a:t>
            </a:r>
          </a:p>
          <a:p>
            <a:pPr algn="ctr"/>
            <a:r>
              <a:rPr lang="ru-RU" dirty="0"/>
              <a:t>ф</a:t>
            </a:r>
            <a:r>
              <a:rPr lang="ru-RU" dirty="0" smtClean="0"/>
              <a:t>ольклора на Кубани.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1071538" y="285728"/>
            <a:ext cx="7286676" cy="6286544"/>
          </a:xfrm>
          <a:prstGeom prst="verticalScroll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План урока:</a:t>
            </a:r>
          </a:p>
          <a:p>
            <a:pPr algn="ctr"/>
            <a:r>
              <a:rPr lang="ru-RU" dirty="0" smtClean="0"/>
              <a:t>1.Деятельность по собиранию музыкального</a:t>
            </a:r>
          </a:p>
          <a:p>
            <a:pPr algn="ctr"/>
            <a:r>
              <a:rPr lang="ru-RU" dirty="0" smtClean="0"/>
              <a:t>Фольклора </a:t>
            </a:r>
            <a:r>
              <a:rPr lang="ru-RU" dirty="0" err="1" smtClean="0"/>
              <a:t>А.Бигдая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2.Г. </a:t>
            </a:r>
            <a:r>
              <a:rPr lang="ru-RU" dirty="0" err="1" smtClean="0"/>
              <a:t>Концевича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3. </a:t>
            </a:r>
            <a:r>
              <a:rPr lang="ru-RU" dirty="0" err="1" smtClean="0"/>
              <a:t>Дикарев</a:t>
            </a:r>
            <a:r>
              <a:rPr lang="ru-RU" dirty="0" smtClean="0"/>
              <a:t> М.А.</a:t>
            </a:r>
          </a:p>
          <a:p>
            <a:pPr algn="ctr"/>
            <a:r>
              <a:rPr lang="ru-RU" dirty="0" smtClean="0"/>
              <a:t>4. </a:t>
            </a:r>
            <a:r>
              <a:rPr lang="ru-RU" dirty="0" err="1" smtClean="0"/>
              <a:t>Пивень</a:t>
            </a:r>
            <a:r>
              <a:rPr lang="ru-RU" dirty="0" smtClean="0"/>
              <a:t> Е.А.</a:t>
            </a:r>
          </a:p>
          <a:p>
            <a:pPr algn="ctr"/>
            <a:r>
              <a:rPr lang="ru-RU" dirty="0" smtClean="0"/>
              <a:t>5.Бойко И.Н. </a:t>
            </a:r>
          </a:p>
          <a:p>
            <a:pPr algn="ctr"/>
            <a:r>
              <a:rPr lang="ru-RU" dirty="0" smtClean="0"/>
              <a:t>6.Плотниченко Г.М.</a:t>
            </a:r>
          </a:p>
          <a:p>
            <a:pPr algn="ctr"/>
            <a:r>
              <a:rPr lang="ru-RU" dirty="0" smtClean="0"/>
              <a:t>7. Захарченко В.Г.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Горизонтальный свиток 2"/>
          <p:cNvSpPr/>
          <p:nvPr/>
        </p:nvSpPr>
        <p:spPr>
          <a:xfrm>
            <a:off x="428596" y="142852"/>
            <a:ext cx="8072494" cy="671514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57158" y="142852"/>
            <a:ext cx="8072494" cy="6715148"/>
          </a:xfrm>
          <a:prstGeom prst="horizontalScroll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Важное место в истории собирания кубанского песенного фольклора по праву принадлежит видному музыкальному и общественному деятелю Акиму Дмитриевичу </a:t>
            </a:r>
            <a:r>
              <a:rPr lang="ru-RU" dirty="0" err="1"/>
              <a:t>Бигдаю</a:t>
            </a:r>
            <a:r>
              <a:rPr lang="ru-RU" dirty="0"/>
              <a:t>. С именем </a:t>
            </a:r>
            <a:r>
              <a:rPr lang="ru-RU" dirty="0" err="1"/>
              <a:t>А.Д.Бигдая</a:t>
            </a:r>
            <a:r>
              <a:rPr lang="ru-RU" dirty="0"/>
              <a:t> связано открытие в </a:t>
            </a:r>
            <a:r>
              <a:rPr lang="ru-RU" dirty="0" err="1"/>
              <a:t>Екатеринодаре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1889 г. кружка любителей музыки, при активном участии которого были по­ставлены оперы "Фауст", "Трубадур", "Запорожец за Дунаем". Появились театральный и художественный кружки. Популяр­ность их вызвала к жизни необходимость образования "Обще­ства любителей изящных искусств".</a:t>
            </a:r>
          </a:p>
        </p:txBody>
      </p:sp>
      <p:pic>
        <p:nvPicPr>
          <p:cNvPr id="5" name="Picture 2" descr="Аким Дмитриевич Бигда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0"/>
            <a:ext cx="2357454" cy="228599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0" y="214290"/>
            <a:ext cx="8786842" cy="6429420"/>
          </a:xfrm>
          <a:prstGeom prst="horizontalScroll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- Выдающийся фольклорист и композитор Григорий Митрофанович </a:t>
            </a:r>
            <a:r>
              <a:rPr lang="ru-RU" dirty="0" err="1"/>
              <a:t>Концевич</a:t>
            </a:r>
            <a:r>
              <a:rPr lang="ru-RU" dirty="0"/>
              <a:t> - занимался исследованием феномена кубанской народной песни</a:t>
            </a:r>
            <a:br>
              <a:rPr lang="ru-RU" dirty="0"/>
            </a:br>
            <a:r>
              <a:rPr lang="ru-RU" dirty="0"/>
              <a:t>Талантливым собирателем и исследователем песенного фольклора кубанского казачества, хормейстером - дирижером и композитором был уроженец станицы </a:t>
            </a:r>
            <a:r>
              <a:rPr lang="ru-RU" dirty="0" err="1"/>
              <a:t>Старонижестеблиевской</a:t>
            </a:r>
            <a:r>
              <a:rPr lang="ru-RU" dirty="0"/>
              <a:t> Григорий Митрофанович </a:t>
            </a:r>
            <a:r>
              <a:rPr lang="ru-RU" dirty="0" err="1"/>
              <a:t>Концевич</a:t>
            </a:r>
            <a:r>
              <a:rPr lang="ru-RU" dirty="0"/>
              <a:t>. Четырнадцать лет, с 1892 по 1906 год, он яв­лялся регентом войскового певческого хора Кубанского казачьего войска. В 1904 - 1913 гг. им было собрано и издано в собственной обработке более 200 кубанских песен.</a:t>
            </a:r>
            <a:br>
              <a:rPr lang="ru-RU" dirty="0"/>
            </a:br>
            <a:endParaRPr lang="ru-RU" dirty="0"/>
          </a:p>
        </p:txBody>
      </p:sp>
      <p:pic>
        <p:nvPicPr>
          <p:cNvPr id="3" name="Picture 4" descr="http://kultura.kubangov.ru/www/kultura.nsf/9575747b863dc907c32570bf00541915/64a3228eb2c9e051c32570d7004b5b7e/body/1.2C9C!OpenElement&amp;FieldElemFormat=gi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lum bright="-10000" contrast="30000"/>
          </a:blip>
          <a:srcRect t="6452" r="19355" b="16790"/>
          <a:stretch>
            <a:fillRect/>
          </a:stretch>
        </p:blipFill>
        <p:spPr bwMode="auto">
          <a:xfrm>
            <a:off x="928662" y="0"/>
            <a:ext cx="2071702" cy="19288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642910" y="285728"/>
            <a:ext cx="8143932" cy="6215106"/>
          </a:xfrm>
          <a:prstGeom prst="horizontalScroll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- М.А. </a:t>
            </a:r>
            <a:r>
              <a:rPr lang="ru-RU" dirty="0" err="1"/>
              <a:t>Дикарев</a:t>
            </a:r>
            <a:r>
              <a:rPr lang="ru-RU" dirty="0"/>
              <a:t> (1854-- 1899 гг.) - этнограф-фольклорист, уроженец Воронежской губернии, с 1893 г. связавший свою судьбу с Кубанью. Работая архивариусом Кубанского областного правления, он имел доступ к уникальным документальным материалам, помогавшим ему в его творческой деятельности. </a:t>
            </a:r>
            <a:r>
              <a:rPr lang="ru-RU" dirty="0" err="1"/>
              <a:t>Дикарев</a:t>
            </a:r>
            <a:r>
              <a:rPr lang="ru-RU" dirty="0"/>
              <a:t> публиковался в "Кубанских областных ведомостях", "Кубанском сборнике", "Киевской старине", но чаще всего в "Этнографическом обозрении" и в украинском "Этнографическом сборнике". Свой личный архив, денежные средства, а также десять томов неопубликованных произведений и </a:t>
            </a:r>
            <a:r>
              <a:rPr lang="ru-RU" dirty="0" err="1"/>
              <a:t>собран-ные</a:t>
            </a:r>
            <a:r>
              <a:rPr lang="ru-RU" dirty="0"/>
              <a:t> им материалы для украинского словаря он завещал львовскому </a:t>
            </a:r>
            <a:r>
              <a:rPr lang="ru-RU" dirty="0" err="1"/>
              <a:t>Науковому</a:t>
            </a:r>
            <a:r>
              <a:rPr lang="ru-RU" dirty="0"/>
              <a:t> товариществу им. Т.Г. Шевченко.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571472" y="-285776"/>
            <a:ext cx="7929618" cy="7500990"/>
          </a:xfrm>
          <a:prstGeom prst="horizontalScroll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Определенное влияние оказал М.А. </a:t>
            </a:r>
            <a:r>
              <a:rPr lang="ru-RU" dirty="0" err="1"/>
              <a:t>Дикарев</a:t>
            </a:r>
            <a:r>
              <a:rPr lang="ru-RU" dirty="0"/>
              <a:t> на творческую судьбу уроженца станицы Павловской Кубанской области А.Е. </a:t>
            </a:r>
            <a:r>
              <a:rPr lang="ru-RU" dirty="0" err="1"/>
              <a:t>Пивеня</a:t>
            </a:r>
            <a:r>
              <a:rPr lang="ru-RU" dirty="0"/>
              <a:t> (1872-1962 гг.). </a:t>
            </a:r>
            <a:br>
              <a:rPr lang="ru-RU" dirty="0"/>
            </a:br>
            <a:r>
              <a:rPr lang="ru-RU" dirty="0"/>
              <a:t>Александр Ефимович </a:t>
            </a:r>
            <a:r>
              <a:rPr lang="ru-RU" dirty="0" err="1"/>
              <a:t>Пивень</a:t>
            </a:r>
            <a:r>
              <a:rPr lang="ru-RU" dirty="0"/>
              <a:t>, поэт, фольклорист, знаток кубанской старины, родился 18 июня 1872 года в станице Павловской, в семье псаломщика. Вначале по поручению </a:t>
            </a:r>
            <a:r>
              <a:rPr lang="ru-RU" dirty="0" err="1"/>
              <a:t>Дикарева</a:t>
            </a:r>
            <a:r>
              <a:rPr lang="ru-RU" dirty="0"/>
              <a:t> он записывал для него фольклорные материалы, а после его смерти занялся самостоятельным сбором фольклора. Свои научные изыскания </a:t>
            </a:r>
            <a:r>
              <a:rPr lang="ru-RU" dirty="0" err="1"/>
              <a:t>Пивень</a:t>
            </a:r>
            <a:r>
              <a:rPr lang="ru-RU" dirty="0"/>
              <a:t> публиковал в изданиях Москвы, Киева, Харькова и в станице Уманской. Сборники кубанского фольклора писались им на черноморском диалекте украинского языка, что особенно привлекало внимание жителей старых черноморских станиц, населенных в большей своей части выходцами с Украины. Творчество </a:t>
            </a:r>
            <a:r>
              <a:rPr lang="ru-RU" dirty="0" err="1"/>
              <a:t>Пивеня</a:t>
            </a:r>
            <a:r>
              <a:rPr lang="ru-RU" dirty="0"/>
              <a:t> было очень популярно среди казаков: его знаменитая сатирическая "Горилка" была даже записана на граммофон. Его книги «</a:t>
            </a:r>
            <a:r>
              <a:rPr lang="ru-RU" dirty="0" err="1"/>
              <a:t>Симкип</a:t>
            </a:r>
            <a:r>
              <a:rPr lang="ru-RU" dirty="0"/>
              <a:t> </a:t>
            </a:r>
            <a:r>
              <a:rPr lang="ru-RU" dirty="0" err="1"/>
              <a:t>брехеньок</a:t>
            </a:r>
            <a:r>
              <a:rPr lang="ru-RU" dirty="0"/>
              <a:t>», «Весела </a:t>
            </a:r>
            <a:r>
              <a:rPr lang="ru-RU" dirty="0" err="1"/>
              <a:t>казацька</a:t>
            </a:r>
            <a:r>
              <a:rPr lang="ru-RU" dirty="0"/>
              <a:t> </a:t>
            </a:r>
            <a:r>
              <a:rPr lang="ru-RU" dirty="0" err="1"/>
              <a:t>старовына</a:t>
            </a:r>
            <a:r>
              <a:rPr lang="ru-RU" dirty="0"/>
              <a:t>», «Веселым людям на </a:t>
            </a:r>
            <a:r>
              <a:rPr lang="ru-RU" dirty="0" err="1"/>
              <a:t>втиху</a:t>
            </a:r>
            <a:r>
              <a:rPr lang="ru-RU" dirty="0"/>
              <a:t>» и другие выходили в Москве, Киеве, Харькове. 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571472" y="142852"/>
            <a:ext cx="7858180" cy="6572296"/>
          </a:xfrm>
          <a:prstGeom prst="horizontalScroll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- Иван Николаевич Бойко - известный писатель и фольклорист 15 фольклорных книг которого было издано на Кубани. Уникальным "творческим продуктом" стали фольклорные сборники "</a:t>
            </a:r>
            <a:r>
              <a:rPr lang="ru-RU" dirty="0" err="1"/>
              <a:t>Отрадненские</a:t>
            </a:r>
            <a:r>
              <a:rPr lang="ru-RU" dirty="0"/>
              <a:t> частушки, припевки, страдания", "Плясовые припевки Кубани", "Кубанские частушки, припевки, страдания, застольные песни"" и многие другие самобытные книги. Писатель-фольклорист обогатил культуру Краснодарского края не только оригинальными народными текстами, он отыскал более трехсот уникальных мелодий. Иван Николаевич даже создал свой фольклорно-творческий центр "Отрада". Пишет и авторские песни. За заслуги в открытии </a:t>
            </a:r>
            <a:r>
              <a:rPr lang="ru-RU" dirty="0" err="1"/>
              <a:t>частушечно-припевочного</a:t>
            </a:r>
            <a:r>
              <a:rPr lang="ru-RU" dirty="0"/>
              <a:t> жанра Ивана Бойко даже величают "батькой кубанских частушек".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500034" y="0"/>
            <a:ext cx="8358246" cy="6715148"/>
          </a:xfrm>
          <a:prstGeom prst="horizontalScroll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Плотниченко</a:t>
            </a:r>
            <a:r>
              <a:rPr lang="ru-RU" dirty="0" smtClean="0"/>
              <a:t> глубоко заинтересовался кубанской песней</a:t>
            </a:r>
          </a:p>
          <a:p>
            <a:pPr algn="ctr"/>
            <a:r>
              <a:rPr lang="ru-RU" dirty="0" smtClean="0"/>
              <a:t>, внимательно изучал ее особенности, историю. В его библиотеке появляются уникальные сборники первых собирателей песен на Кубани </a:t>
            </a:r>
            <a:r>
              <a:rPr lang="ru-RU" dirty="0" err="1" smtClean="0"/>
              <a:t>А.Бигдая</a:t>
            </a:r>
            <a:r>
              <a:rPr lang="ru-RU" dirty="0" smtClean="0"/>
              <a:t> и </a:t>
            </a:r>
            <a:r>
              <a:rPr lang="ru-RU" dirty="0" err="1" smtClean="0"/>
              <a:t>Г.Концевича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Г. </a:t>
            </a:r>
            <a:r>
              <a:rPr lang="ru-RU" dirty="0" err="1" smtClean="0"/>
              <a:t>Плотниченко</a:t>
            </a:r>
            <a:r>
              <a:rPr lang="ru-RU" dirty="0" smtClean="0"/>
              <a:t> интересовали сложные процессы развития музыкальной культуры Кубани и связи ее своеобразного песенного фольклора с социально историческими судьбами казачества. Композитор вместе с экспедициями выезжает в разные уголки края в станицу Староминскую, Ленинградскую , </a:t>
            </a:r>
            <a:r>
              <a:rPr lang="ru-RU" dirty="0" err="1" smtClean="0"/>
              <a:t>Батуринскую</a:t>
            </a:r>
            <a:r>
              <a:rPr lang="ru-RU" dirty="0" smtClean="0"/>
              <a:t>, Новопокровскую и т.д. Большой материал им был собран на </a:t>
            </a:r>
            <a:r>
              <a:rPr lang="ru-RU" dirty="0" err="1" smtClean="0"/>
              <a:t>Тамни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В музыкально-этнографический сборник «Антология кубанской народной песни», подготовленный к печати Г </a:t>
            </a:r>
            <a:r>
              <a:rPr lang="ru-RU" dirty="0" err="1" smtClean="0"/>
              <a:t>Плотниченко</a:t>
            </a:r>
            <a:r>
              <a:rPr lang="ru-RU" dirty="0" smtClean="0"/>
              <a:t>, вошло около ста разных образцов народного творчества.</a:t>
            </a:r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 t="26802" r="76744"/>
          <a:stretch>
            <a:fillRect/>
          </a:stretch>
        </p:blipFill>
        <p:spPr bwMode="auto">
          <a:xfrm>
            <a:off x="0" y="0"/>
            <a:ext cx="1571604" cy="2236667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541</Words>
  <Application>Microsoft Office PowerPoint</Application>
  <PresentationFormat>Экран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Изучение народной культуры на Кубани.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Изучение народной культуры на Кубани.</dc:title>
  <dc:creator>Галина</dc:creator>
  <cp:lastModifiedBy>Галина</cp:lastModifiedBy>
  <cp:revision>1</cp:revision>
  <dcterms:created xsi:type="dcterms:W3CDTF">2010-03-07T11:23:01Z</dcterms:created>
  <dcterms:modified xsi:type="dcterms:W3CDTF">2010-03-07T12:41:58Z</dcterms:modified>
</cp:coreProperties>
</file>