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64" r:id="rId2"/>
    <p:sldId id="257" r:id="rId3"/>
    <p:sldId id="265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70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7927E-C30E-4AC4-B8AD-0437D272F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4format.ru/photo.open.php?file=459e2ac2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J:\11\&#1091;&#1088;&#1086;&#1082;%20&#1087;&#1086;%20&#1040;&#1093;&#1084;&#1072;&#1090;&#1086;&#1074;&#1086;&#1081;\&#1055;&#1088;&#1080;&#1083;&#1086;&#1078;&#1077;&#1085;&#1080;&#1077;%201\&#1052;&#1085;&#1077;%20&#1075;&#1086;&#1083;&#1086;&#1089;%20&#1073;&#1099;&#1083;....mp3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4format.ru/photo.open.php?file=459e290c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2071678"/>
            <a:ext cx="842968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«Я была тогда с моим народом,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Там, где мой народ, к несчастью был…»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Анализ поэмы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А. Ахматовой «Реквием».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5072074"/>
            <a:ext cx="3921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русского языка и литературы</a:t>
            </a:r>
          </a:p>
          <a:p>
            <a:r>
              <a:rPr lang="ru-RU" dirty="0" smtClean="0"/>
              <a:t>Кортунова Лилия Николаевна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714908" cy="64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143372" y="478632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hlinkClick r:id="rId3"/>
              </a:rPr>
              <a:t>Памятник А.А. Ахматовой. Фрагмент семейного памятника в Бежецке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Никита Струве: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25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«</a:t>
            </a:r>
            <a:r>
              <a:rPr lang="ru-RU" sz="2800" smtClean="0"/>
              <a:t>Но, конечно, сверх всего и прежде всего, Ахматова поражала и покоряла той музыкой, той божественной гармонией, которая исходила из неё и всё вокруг преображала…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Ахматова была самой поэзией, высшим и чистейшим её воплощением».</a:t>
            </a:r>
          </a:p>
        </p:txBody>
      </p:sp>
      <p:pic>
        <p:nvPicPr>
          <p:cNvPr id="17412" name="Picture 10" descr="ritratto-alt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2112" y="2208212"/>
            <a:ext cx="2390775" cy="3314700"/>
          </a:xfrm>
          <a:noFill/>
        </p:spPr>
      </p:pic>
      <p:pic>
        <p:nvPicPr>
          <p:cNvPr id="126988" name="Мне голос был...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487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15" fill="hold"/>
                                        <p:tgtEl>
                                          <p:spTgt spid="1269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8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98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 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своей поэме А. Ахматова описала достаточно образно и зримо эпоху, в которую суждено было страдать народу. Героиня осознала свое единство с народом, обрела силы женщины, разгадавшей свое высокое предназначение. Это памятник материнскому страданию.</a:t>
            </a:r>
          </a:p>
          <a:p>
            <a:r>
              <a:rPr lang="ru-RU" dirty="0" smtClean="0"/>
              <a:t>Арестованный сын — боль, никогда не заживающая рана Ахматовой. Но материнская скорбь расширена до масштаба народной беды, общерусского горя: за нею тысячи женщин у ворот тюрьмы, страдающих, как она. Она получает силы, чувствуя себя их голосом, передавая их немой вопль:</a:t>
            </a:r>
          </a:p>
          <a:p>
            <a:r>
              <a:rPr lang="ru-RU" dirty="0" smtClean="0"/>
              <a:t>Для них соткала я широкий покров</a:t>
            </a:r>
            <a:br>
              <a:rPr lang="ru-RU" dirty="0" smtClean="0"/>
            </a:br>
            <a:r>
              <a:rPr lang="ru-RU" dirty="0" smtClean="0"/>
              <a:t>Из бедных, у них же подслушанных слов...</a:t>
            </a:r>
          </a:p>
          <a:p>
            <a:r>
              <a:rPr lang="ru-RU" dirty="0" smtClean="0"/>
              <a:t>Реквием по сыну не мог не восприниматься как реквием по целому поколению, поколению, из которого уже к сороковому году мало кто уцелел. Создав "Реквием", Ахматова отслужила панихиду по безвинно осужденным. Панихиду по своему поколению. Панихиду по собственной жизни.</a:t>
            </a:r>
          </a:p>
          <a:p>
            <a:r>
              <a:rPr lang="ru-RU" dirty="0" smtClean="0"/>
              <a:t>Эпиграф  к поэме написан в 1961году. На протяжении 30 лет своей жизни А. Ахматова постоянно обращалась к поэме «Реквием». Нигде в поэме не звучит мотив возмездия, мести. Страшным обвинением эпохе беззакония и бесчеловечности является вся поэма. Так же она посвящена безвинно погибшим и рассказана как бы в полголоса. Так говорят на похоронах и поминках.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Домашнее задание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 </a:t>
            </a:r>
            <a:r>
              <a:rPr lang="ru-RU" dirty="0" smtClean="0"/>
              <a:t>Напишите мини-сочинение </a:t>
            </a:r>
          </a:p>
          <a:p>
            <a:pPr>
              <a:buNone/>
            </a:pPr>
            <a:r>
              <a:rPr lang="ru-RU" dirty="0" smtClean="0"/>
              <a:t>«Образ  матери   в поэме А. Ахматовой «Реквием»»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3390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85919" y="4714884"/>
            <a:ext cx="585791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364331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Анна Ахматова — целая эпоха в поэзии нашей страны.</a:t>
            </a:r>
            <a:br>
              <a:rPr lang="ru-RU" i="1" dirty="0" smtClean="0">
                <a:latin typeface="Arial" pitchFamily="34" charset="0"/>
                <a:ea typeface="Times New Roman" pitchFamily="18" charset="0"/>
              </a:rPr>
            </a:b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Она щедро одарила своих современников человеческим достоинством,</a:t>
            </a:r>
            <a:br>
              <a:rPr lang="ru-RU" i="1" dirty="0" smtClean="0">
                <a:latin typeface="Arial" pitchFamily="34" charset="0"/>
                <a:ea typeface="Times New Roman" pitchFamily="18" charset="0"/>
              </a:rPr>
            </a:b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своей свободной и крылатой поэзией — от первых книг о любви</a:t>
            </a:r>
            <a:br>
              <a:rPr lang="ru-RU" i="1" dirty="0" smtClean="0">
                <a:latin typeface="Arial" pitchFamily="34" charset="0"/>
                <a:ea typeface="Times New Roman" pitchFamily="18" charset="0"/>
              </a:rPr>
            </a:b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до потрясающего по своей глубине "Реквиема".</a:t>
            </a:r>
            <a:endParaRPr lang="ru-RU" sz="1600" dirty="0" smtClean="0"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К. Паустовский.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1571612"/>
            <a:ext cx="78581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урока: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проследить, как исполнена поэмой гражданская и поэтическая миссия поэта,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история страны преломляется и отражается в ее творчестве.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2857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3214686"/>
            <a:ext cx="371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white"/>
                </a:solidFill>
                <a:latin typeface="Arial" charset="0"/>
              </a:rPr>
              <a:t>Ахматова (Горенко)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white"/>
                </a:solidFill>
                <a:latin typeface="Arial" charset="0"/>
              </a:rPr>
              <a:t>Анна Андреевна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" charset="0"/>
              </a:rPr>
              <a:t>23.06.1889 – 05.03.1966</a:t>
            </a:r>
            <a:endParaRPr lang="ru-RU" sz="3600" dirty="0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15370" cy="646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85728"/>
            <a:ext cx="7572428" cy="150019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u="sng" dirty="0" smtClean="0"/>
              <a:t>РЕКВИЕМ</a:t>
            </a:r>
            <a:r>
              <a:rPr lang="ru-RU" i="1" dirty="0" smtClean="0"/>
              <a:t> – в  католической церкви заупокойная месса.</a:t>
            </a:r>
            <a:br>
              <a:rPr lang="ru-RU" i="1" dirty="0" smtClean="0"/>
            </a:br>
            <a:r>
              <a:rPr lang="ru-RU" i="1" dirty="0" smtClean="0"/>
              <a:t>Название дано по первому слову латинского песнопения: "Вечный покой даруй им, Господи"; траурное полифоническое произведение.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5643578"/>
            <a:ext cx="7092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</a:rPr>
              <a:t>В буквальном переводе – «просьба о покое».</a:t>
            </a:r>
            <a:endParaRPr lang="ru-RU" sz="28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3"/>
            <a:ext cx="3143272" cy="412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14510" y="4572008"/>
            <a:ext cx="7129490" cy="1752600"/>
          </a:xfrm>
        </p:spPr>
        <p:txBody>
          <a:bodyPr/>
          <a:lstStyle/>
          <a:p>
            <a:r>
              <a:rPr lang="ru-RU" b="1" dirty="0" smtClean="0"/>
              <a:t>Ахматова с гордостью сообщила: </a:t>
            </a:r>
          </a:p>
          <a:p>
            <a:r>
              <a:rPr lang="ru-RU" b="1" dirty="0" smtClean="0"/>
              <a:t>" "Реквием" знали наизусть 11 человек, и никто меня не предал".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798489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42910" y="6072206"/>
            <a:ext cx="7843854" cy="5303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Николай  Гумилев, Анна Ахматова , сын Лев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2957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6248" y="371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hlinkClick r:id="rId3"/>
              </a:rPr>
              <a:t>Памятник А.А. Ахматовой в Санкт-Петербурге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57400" y="5072074"/>
            <a:ext cx="7086600" cy="1509712"/>
          </a:xfrm>
        </p:spPr>
        <p:txBody>
          <a:bodyPr/>
          <a:lstStyle/>
          <a:p>
            <a:r>
              <a:rPr lang="ru-RU" i="1" dirty="0" smtClean="0"/>
              <a:t>"...здесь, где стояла я триста часов и где для меня не открыли засов". (У тюремной стены  на фоне красных кирпичных стен Крестов)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317</Words>
  <PresentationFormat>Экран (4:3)</PresentationFormat>
  <Paragraphs>51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         РЕКВИЕМ – в  католической церкви заупокойная месса. Название дано по первому слову латинского песнопения: "Вечный покой даруй им, Господи"; траурное полифоническое произведение. </vt:lpstr>
      <vt:lpstr>Слайд 7</vt:lpstr>
      <vt:lpstr>Слайд 8</vt:lpstr>
      <vt:lpstr>Слайд 9</vt:lpstr>
      <vt:lpstr>Слайд 10</vt:lpstr>
      <vt:lpstr>Никита Струве:</vt:lpstr>
      <vt:lpstr> Выводы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</cp:revision>
  <dcterms:modified xsi:type="dcterms:W3CDTF">2015-02-15T18:53:28Z</dcterms:modified>
</cp:coreProperties>
</file>