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6" r:id="rId4"/>
    <p:sldId id="273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5F880C-B120-4162-A4E7-21F67F636110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6C0D5E-1188-40E6-AB47-A541826C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216024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Река Осётр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488832" cy="26642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Титовой Светланы Юрьевны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учителя истории МБОУ Журавенской средней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общеобразовательной  школы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Зарайского района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Московской области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2011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Бассейн реки Ока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268760"/>
            <a:ext cx="6624736" cy="518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Осётр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428736"/>
            <a:ext cx="7334278" cy="488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 через  реку Осётр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500174"/>
            <a:ext cx="7244752" cy="450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Плотина на реке Осётр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132856"/>
            <a:ext cx="82296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на город и реку с </a:t>
            </a:r>
            <a:r>
              <a:rPr lang="ru-RU" dirty="0" smtClean="0"/>
              <a:t>моста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000108"/>
            <a:ext cx="7472913" cy="497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22" y="6143644"/>
            <a:ext cx="3222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Продолжение см в части 2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47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Река Осётр</vt:lpstr>
      <vt:lpstr>Бассейн реки Ока</vt:lpstr>
      <vt:lpstr>Река Осётр</vt:lpstr>
      <vt:lpstr>Мост через  реку Осётр</vt:lpstr>
      <vt:lpstr>Плотина на реке Осётр </vt:lpstr>
      <vt:lpstr>Вид на город и реку с моста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колодец</dc:title>
  <dc:creator>Admin</dc:creator>
  <cp:lastModifiedBy>ДОМ</cp:lastModifiedBy>
  <cp:revision>23</cp:revision>
  <dcterms:created xsi:type="dcterms:W3CDTF">2012-01-09T18:15:59Z</dcterms:created>
  <dcterms:modified xsi:type="dcterms:W3CDTF">2012-11-01T14:44:52Z</dcterms:modified>
</cp:coreProperties>
</file>